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72" r:id="rId3"/>
    <p:sldId id="275" r:id="rId4"/>
    <p:sldId id="276" r:id="rId5"/>
    <p:sldId id="274" r:id="rId6"/>
    <p:sldId id="277" r:id="rId7"/>
    <p:sldId id="258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10" r:id="rId17"/>
    <p:sldId id="312" r:id="rId18"/>
    <p:sldId id="313" r:id="rId19"/>
    <p:sldId id="311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6" r:id="rId40"/>
    <p:sldId id="333" r:id="rId41"/>
    <p:sldId id="335" r:id="rId42"/>
    <p:sldId id="337" r:id="rId43"/>
    <p:sldId id="338" r:id="rId44"/>
    <p:sldId id="339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4952-4ACF-4385-8ED9-AFA8CAD6A094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74BEF-E6AB-459D-8C5E-A643B6BB7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0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1">
          <a:extLst>
            <a:ext uri="{FF2B5EF4-FFF2-40B4-BE49-F238E27FC236}">
              <a16:creationId xmlns:a16="http://schemas.microsoft.com/office/drawing/2014/main" id="{A7DF3444-DE7F-A188-DB37-68817A22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2" name="Google Shape;11052;g102c67ce48c_0_86:notes">
            <a:extLst>
              <a:ext uri="{FF2B5EF4-FFF2-40B4-BE49-F238E27FC236}">
                <a16:creationId xmlns:a16="http://schemas.microsoft.com/office/drawing/2014/main" id="{44819C1B-C27E-5C95-B3BE-1CEBD592D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3" name="Google Shape;11053;g102c67ce48c_0_86:notes">
            <a:extLst>
              <a:ext uri="{FF2B5EF4-FFF2-40B4-BE49-F238E27FC236}">
                <a16:creationId xmlns:a16="http://schemas.microsoft.com/office/drawing/2014/main" id="{C23682CA-2750-DE06-FC20-03B276D06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665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7135A7A2-5C58-6FAA-9F78-6A8774C19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82E36CC0-E41B-6194-4F05-365DFFDE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6A5FB026-CB6D-0410-6EB9-6081F1011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82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8A921E13-0591-B955-637B-9F7E4DC4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2F02770A-AD25-0A3D-2192-2A0C75D2BD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E699594B-189F-A414-02E9-123AA4AB5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3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117A9CF6-95AE-DBEF-5766-76BA2BFB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2F0BE744-1F28-925B-3764-80A39F7BB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B7542734-8B75-6A6C-82A7-F49E431C1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6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2C071AA3-958A-DE67-FA41-1096305BD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77B9D105-E1E1-6D98-EBC2-23ED8D43FB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8197CB8B-E82A-A9FE-CC3D-EA73A7CEB0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610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917F6C01-B784-1180-27D8-5DD07AE1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EF3AF19E-CF3F-264B-2C23-E69C064C7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B1CE9931-1160-DF8E-ACE7-BAFFB285F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894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59BDA5B5-F686-6F4F-19F9-C1E660FD5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FBE1E8BD-7794-E259-96D9-FEAC615AB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5D7114AB-4615-02C1-0E99-03C5FF849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50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B1782929-83CF-70E6-CEDD-0D8C8776F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2432D70D-4903-4E15-BAF7-A004D9DBE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0DCF6072-7550-7F57-AD21-89488DC10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12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9E4FC19F-AC0F-8C7A-582C-69FD6F8A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BFE15176-4D0D-AE04-84F6-866BEF36C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6CECC21B-395E-1C43-68F0-EE085EB8A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79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68E2728E-02AC-9F02-E564-31718231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BEB49BAC-2401-19CE-CCAC-2A94F3730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40DD801F-A6F1-2874-A1B5-687E8EDE5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455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03535663-EACD-0020-1DC5-D65FDAFD4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5B388337-5FCC-AD71-F2F8-2E81998AD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CAD4ADCB-6380-FDF1-2463-2A1AF8946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597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4">
          <a:extLst>
            <a:ext uri="{FF2B5EF4-FFF2-40B4-BE49-F238E27FC236}">
              <a16:creationId xmlns:a16="http://schemas.microsoft.com/office/drawing/2014/main" id="{CF167863-CEFF-360D-145E-C9CE9B70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5" name="Google Shape;11075;g102c67ce48c_0_67:notes">
            <a:extLst>
              <a:ext uri="{FF2B5EF4-FFF2-40B4-BE49-F238E27FC236}">
                <a16:creationId xmlns:a16="http://schemas.microsoft.com/office/drawing/2014/main" id="{3C0BA6A5-2111-135D-54F2-D681B1CC4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6" name="Google Shape;11076;g102c67ce48c_0_67:notes">
            <a:extLst>
              <a:ext uri="{FF2B5EF4-FFF2-40B4-BE49-F238E27FC236}">
                <a16:creationId xmlns:a16="http://schemas.microsoft.com/office/drawing/2014/main" id="{A82D3952-3BE8-93A5-0889-EEED5D0D4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498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817FD304-2927-974E-8396-DA786B31A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607AA7C0-E483-5405-5150-64E7EABE2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DE5C5606-D87D-6C3C-67C1-FA0F06BCF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983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F2C345E2-997F-9F08-B71E-91435E982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D0F52A56-89CE-187A-B289-8800E1CA8D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5F04EDD0-7B4A-FF98-5C36-03A5469FA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12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74A17021-2D7E-CD95-497E-D8A6FE98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49BDF3A5-2FC2-D277-A4BA-13C2AE43EC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BD13B0A4-C5EA-03A2-8271-CCF02F346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889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7F8E57C2-54F9-84E9-197D-E2D09BCE6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4FB4E46A-5C90-559B-87C5-AD02027B4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2FB9C3FF-33BE-9E33-7981-883405001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334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1467BA3C-9BED-4AC7-442D-50C134DD6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D41BAC13-D7C2-FE66-59FE-6E19B23DE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3CFCBDDB-C5AF-D611-6670-6B20D53E7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960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DD65A35C-21BF-267E-1AF9-3C2178AF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489768D5-226D-EC1F-BC37-62177F32E0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4D32E027-6DAE-9A9F-3AFA-C5E949503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887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2A768145-8411-D072-B4B8-12A313B4A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9F740A9A-F3DD-0DF0-8EFC-9F183511F3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B626EBA0-9C21-5540-32B9-BC3B4BB67F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411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17639DBE-72E7-1017-7B94-69C0B6ABA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B63884F4-DD67-A9DB-3E9D-C2F5FF541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78011713-A121-1A1F-8644-CDCDAAE45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51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478DA1CE-C8C8-8F00-BC3C-9EF253C6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7FEDCDC5-8D80-E0CB-9CD7-951BCD200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8C5BE72F-724B-7C2D-C99E-00604E96E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51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9AE6C0F7-999F-D0F5-9D60-3077C68C9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9B537A63-2344-1E21-AFA5-FD3A25BE5A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7183FBEC-CCFB-7347-7255-708BA5DDA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784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0">
          <a:extLst>
            <a:ext uri="{FF2B5EF4-FFF2-40B4-BE49-F238E27FC236}">
              <a16:creationId xmlns:a16="http://schemas.microsoft.com/office/drawing/2014/main" id="{02F138D2-2DBB-CA4E-B077-2633A4C4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1" name="Google Shape;11081;g102c67ce48c_0_506:notes">
            <a:extLst>
              <a:ext uri="{FF2B5EF4-FFF2-40B4-BE49-F238E27FC236}">
                <a16:creationId xmlns:a16="http://schemas.microsoft.com/office/drawing/2014/main" id="{1EBB6949-2D46-9DEA-FCC6-11B3B3821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2" name="Google Shape;11082;g102c67ce48c_0_506:notes">
            <a:extLst>
              <a:ext uri="{FF2B5EF4-FFF2-40B4-BE49-F238E27FC236}">
                <a16:creationId xmlns:a16="http://schemas.microsoft.com/office/drawing/2014/main" id="{49E93BE7-1185-1570-FDC7-A809AD6CEF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225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2A14678B-2570-3F00-B25F-2D1660CF4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584DBD35-BADD-BEE2-3927-271762F22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178AEB29-5964-868B-21DB-A2B692953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480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EEE8F1E7-4777-DA73-1681-F1396A32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EDCCAF54-BB22-A33C-0BE2-8206CD07F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2A4AC591-E096-0F09-7ECB-1D2E91A73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972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CD2971A4-B6AD-4858-E237-E8753FFC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FAA721DA-EA97-C421-03F9-34ABF0B08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035CD6AC-72EA-A389-DA4D-E901AE92E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015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B564FBCE-3AF6-B637-4026-AE6FB937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198DF78D-B376-98DD-7585-2B87DE834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62366C12-ABEA-1F7B-5B03-641C79A36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74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993D51DA-1224-CDB7-B335-EB2913297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63C6BEF5-9C1F-9015-E106-C2B52E135A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D1B3FF67-F04E-6564-271B-CD048A19D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428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AE7F59F1-DBFC-9EAF-3FBA-E2A5535B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96A314DD-972E-17A7-04EF-F828BFC22D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67AB8625-4A98-E679-2CAD-B385D85E5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69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93FCBCD2-85D1-3D29-0829-A1492118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93EF9B26-B02B-A8FD-7EC3-8BA8DB042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E7B0EE48-A399-1E49-4AE9-29F2455A0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899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13B3022E-90BB-7BBE-7D41-66E261628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CAED712B-E98F-92E6-0B56-5CBFD0E48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D4BCE806-947A-C843-06C8-B4DB55766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0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3B7A967E-2AD9-7B39-D1F8-BF5C8D79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611B7774-1B16-E574-7773-E28C5F0DE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1F76D86C-A441-E81B-BA81-E566E385B2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394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D8F61CAB-9366-C46E-8FF3-B42B98247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BBCE1B61-2CE5-6017-A1ED-FF19C1CBC3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F58E798A-32E1-F0E9-0BD2-714C139FC5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47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8">
          <a:extLst>
            <a:ext uri="{FF2B5EF4-FFF2-40B4-BE49-F238E27FC236}">
              <a16:creationId xmlns:a16="http://schemas.microsoft.com/office/drawing/2014/main" id="{27F2F4FD-0EF0-FDB5-42DB-D987DC301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9" name="Google Shape;11069;g102c67ce48c_0_486:notes">
            <a:extLst>
              <a:ext uri="{FF2B5EF4-FFF2-40B4-BE49-F238E27FC236}">
                <a16:creationId xmlns:a16="http://schemas.microsoft.com/office/drawing/2014/main" id="{EEFF8C61-79D8-6290-7B3B-4D4BB2C86F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0" name="Google Shape;11070;g102c67ce48c_0_486:notes">
            <a:extLst>
              <a:ext uri="{FF2B5EF4-FFF2-40B4-BE49-F238E27FC236}">
                <a16:creationId xmlns:a16="http://schemas.microsoft.com/office/drawing/2014/main" id="{F01C3920-88C0-118E-BED7-B47841E15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87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73A19FE3-99A8-F88A-B79D-CAEBEE5AA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8E6A0DC4-F3BA-C683-807A-B612697C4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081C9F99-0B7D-E2FA-350E-46A76F1DDC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25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6D6942E5-1038-4579-0150-D84730B6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5A6AFC52-8B28-2981-AA0E-F98798CE0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2455A4D1-5EE2-F293-6E76-E55760CB5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285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F99A39A3-3DFA-DB75-3DA4-12853A365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765BDBFF-D202-008C-76DF-29C93B79A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97A3D14C-0F18-AA27-671E-6ABC90D6D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727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723352E1-5249-4C74-2067-24A003BF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5DAA5CAB-FA43-6B80-BDCD-0915ACE4B2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ACA5AD17-644D-197F-49FB-CBB48222C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61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5" name="Google Shape;79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" name="Google Shape;7956;g102b93b31aa_1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7" name="Google Shape;7957;g102b93b31aa_1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1" name="Google Shape;842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2" name="Google Shape;842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6">
          <a:extLst>
            <a:ext uri="{FF2B5EF4-FFF2-40B4-BE49-F238E27FC236}">
              <a16:creationId xmlns:a16="http://schemas.microsoft.com/office/drawing/2014/main" id="{46615A21-52FF-6837-E566-B6774920E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7" name="Google Shape;8727;g1044073d9b2_0_711:notes">
            <a:extLst>
              <a:ext uri="{FF2B5EF4-FFF2-40B4-BE49-F238E27FC236}">
                <a16:creationId xmlns:a16="http://schemas.microsoft.com/office/drawing/2014/main" id="{A8D37697-DC1D-69A9-9515-6D60015FF9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8" name="Google Shape;8728;g1044073d9b2_0_711:notes">
            <a:extLst>
              <a:ext uri="{FF2B5EF4-FFF2-40B4-BE49-F238E27FC236}">
                <a16:creationId xmlns:a16="http://schemas.microsoft.com/office/drawing/2014/main" id="{DF73BE8C-78D9-E783-A59B-334225881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1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1575033" y="1229567"/>
            <a:ext cx="9063600" cy="38428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-54400" y="5910900"/>
            <a:ext cx="12304800" cy="10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 rot="1097607">
            <a:off x="1989106" y="5594313"/>
            <a:ext cx="1454929" cy="638551"/>
            <a:chOff x="2183975" y="2067550"/>
            <a:chExt cx="819400" cy="359650"/>
          </a:xfrm>
        </p:grpSpPr>
        <p:sp>
          <p:nvSpPr>
            <p:cNvPr id="13" name="Google Shape;13;p2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3967129">
            <a:off x="6203504" y="-387815"/>
            <a:ext cx="1665232" cy="2012193"/>
            <a:chOff x="6068875" y="758513"/>
            <a:chExt cx="554100" cy="669550"/>
          </a:xfrm>
        </p:grpSpPr>
        <p:sp>
          <p:nvSpPr>
            <p:cNvPr id="51" name="Google Shape;51;p2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10825335" y="2389504"/>
            <a:ext cx="1109704" cy="1007229"/>
            <a:chOff x="7435952" y="276894"/>
            <a:chExt cx="1111483" cy="1008844"/>
          </a:xfrm>
        </p:grpSpPr>
        <p:sp>
          <p:nvSpPr>
            <p:cNvPr id="66" name="Google Shape;66;p2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9" name="Google Shape;139;p2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8172711" y="5728895"/>
            <a:ext cx="718627" cy="634399"/>
            <a:chOff x="3503083" y="4268071"/>
            <a:chExt cx="538970" cy="475799"/>
          </a:xfrm>
        </p:grpSpPr>
        <p:sp>
          <p:nvSpPr>
            <p:cNvPr id="153" name="Google Shape;153;p2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4" name="Google Shape;154;p2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55" name="Google Shape;155;p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18" name="Google Shape;218;p2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1" name="Google Shape;221;p2"/>
          <p:cNvGrpSpPr/>
          <p:nvPr/>
        </p:nvGrpSpPr>
        <p:grpSpPr>
          <a:xfrm rot="-889676">
            <a:off x="550377" y="2659059"/>
            <a:ext cx="1032593" cy="2263888"/>
            <a:chOff x="3350150" y="1475625"/>
            <a:chExt cx="433400" cy="950250"/>
          </a:xfrm>
        </p:grpSpPr>
        <p:sp>
          <p:nvSpPr>
            <p:cNvPr id="222" name="Google Shape;222;p2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" name="Google Shape;248;p2"/>
          <p:cNvGrpSpPr/>
          <p:nvPr/>
        </p:nvGrpSpPr>
        <p:grpSpPr>
          <a:xfrm rot="-1494312">
            <a:off x="10462131" y="369108"/>
            <a:ext cx="880743" cy="1147384"/>
            <a:chOff x="1648300" y="568850"/>
            <a:chExt cx="505125" cy="658050"/>
          </a:xfrm>
        </p:grpSpPr>
        <p:sp>
          <p:nvSpPr>
            <p:cNvPr id="249" name="Google Shape;249;p2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4" name="Google Shape;304;p2"/>
          <p:cNvGrpSpPr/>
          <p:nvPr/>
        </p:nvGrpSpPr>
        <p:grpSpPr>
          <a:xfrm rot="1801493">
            <a:off x="9836478" y="4020802"/>
            <a:ext cx="1944213" cy="2165429"/>
            <a:chOff x="1416325" y="1320700"/>
            <a:chExt cx="836250" cy="931400"/>
          </a:xfrm>
        </p:grpSpPr>
        <p:sp>
          <p:nvSpPr>
            <p:cNvPr id="305" name="Google Shape;305;p2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0" name="Google Shape;400;p2"/>
          <p:cNvGrpSpPr/>
          <p:nvPr/>
        </p:nvGrpSpPr>
        <p:grpSpPr>
          <a:xfrm rot="1318681">
            <a:off x="88749" y="246945"/>
            <a:ext cx="2051499" cy="2103575"/>
            <a:chOff x="3993975" y="1524025"/>
            <a:chExt cx="781000" cy="800825"/>
          </a:xfrm>
        </p:grpSpPr>
        <p:sp>
          <p:nvSpPr>
            <p:cNvPr id="401" name="Google Shape;401;p2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0" name="Google Shape;440;p2"/>
          <p:cNvGrpSpPr/>
          <p:nvPr/>
        </p:nvGrpSpPr>
        <p:grpSpPr>
          <a:xfrm rot="10800000">
            <a:off x="3634528" y="91511"/>
            <a:ext cx="969353" cy="945308"/>
            <a:chOff x="225997" y="123301"/>
            <a:chExt cx="631802" cy="616130"/>
          </a:xfrm>
        </p:grpSpPr>
        <p:grpSp>
          <p:nvGrpSpPr>
            <p:cNvPr id="441" name="Google Shape;441;p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442" name="Google Shape;442;p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85" name="Google Shape;485;p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6" name="Google Shape;486;p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487" name="Google Shape;487;p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50" name="Google Shape;550;p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3" name="Google Shape;553;p2"/>
          <p:cNvSpPr txBox="1">
            <a:spLocks noGrp="1"/>
          </p:cNvSpPr>
          <p:nvPr>
            <p:ph type="ctrTitle"/>
          </p:nvPr>
        </p:nvSpPr>
        <p:spPr>
          <a:xfrm>
            <a:off x="1857600" y="1389900"/>
            <a:ext cx="8476800" cy="28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7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2"/>
          <p:cNvSpPr txBox="1">
            <a:spLocks noGrp="1"/>
          </p:cNvSpPr>
          <p:nvPr>
            <p:ph type="subTitle" idx="1"/>
          </p:nvPr>
        </p:nvSpPr>
        <p:spPr>
          <a:xfrm>
            <a:off x="1857600" y="4285500"/>
            <a:ext cx="84768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228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18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21" name="Google Shape;5121;p18"/>
          <p:cNvGrpSpPr/>
          <p:nvPr/>
        </p:nvGrpSpPr>
        <p:grpSpPr>
          <a:xfrm rot="10800000">
            <a:off x="137744" y="2920824"/>
            <a:ext cx="1042137" cy="1016368"/>
            <a:chOff x="225997" y="123301"/>
            <a:chExt cx="631802" cy="616130"/>
          </a:xfrm>
        </p:grpSpPr>
        <p:grpSp>
          <p:nvGrpSpPr>
            <p:cNvPr id="5122" name="Google Shape;5122;p18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5123" name="Google Shape;5123;p18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4" name="Google Shape;5124;p18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5" name="Google Shape;5125;p18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6" name="Google Shape;5126;p18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7" name="Google Shape;5127;p18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8" name="Google Shape;5128;p18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9" name="Google Shape;5129;p18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0" name="Google Shape;5130;p18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1" name="Google Shape;5131;p18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2" name="Google Shape;5132;p18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3" name="Google Shape;5133;p18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4" name="Google Shape;5134;p18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5" name="Google Shape;5135;p18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6" name="Google Shape;5136;p18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7" name="Google Shape;5137;p18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8" name="Google Shape;5138;p18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9" name="Google Shape;5139;p18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0" name="Google Shape;5140;p18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1" name="Google Shape;5141;p18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2" name="Google Shape;5142;p18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3" name="Google Shape;5143;p18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4" name="Google Shape;5144;p18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5" name="Google Shape;5145;p18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6" name="Google Shape;5146;p18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7" name="Google Shape;5147;p18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8" name="Google Shape;5148;p18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9" name="Google Shape;5149;p18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0" name="Google Shape;5150;p18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1" name="Google Shape;5151;p18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2" name="Google Shape;5152;p18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3" name="Google Shape;5153;p18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4" name="Google Shape;5154;p18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5" name="Google Shape;5155;p18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6" name="Google Shape;5156;p18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7" name="Google Shape;5157;p18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8" name="Google Shape;5158;p18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9" name="Google Shape;5159;p18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0" name="Google Shape;5160;p18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1" name="Google Shape;5161;p18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2" name="Google Shape;5162;p18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3" name="Google Shape;5163;p18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4" name="Google Shape;5164;p18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5" name="Google Shape;5165;p18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166" name="Google Shape;5166;p18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167" name="Google Shape;5167;p18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5168" name="Google Shape;5168;p18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9" name="Google Shape;5169;p18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0" name="Google Shape;5170;p18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1" name="Google Shape;5171;p18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2" name="Google Shape;5172;p18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3" name="Google Shape;5173;p18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4" name="Google Shape;5174;p18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5" name="Google Shape;5175;p18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6" name="Google Shape;5176;p18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7" name="Google Shape;5177;p18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8" name="Google Shape;5178;p18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9" name="Google Shape;5179;p18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0" name="Google Shape;5180;p18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1" name="Google Shape;5181;p18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2" name="Google Shape;5182;p18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3" name="Google Shape;5183;p18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4" name="Google Shape;5184;p18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5" name="Google Shape;5185;p18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6" name="Google Shape;5186;p18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7" name="Google Shape;5187;p18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8" name="Google Shape;5188;p18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9" name="Google Shape;5189;p18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0" name="Google Shape;5190;p18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1" name="Google Shape;5191;p18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2" name="Google Shape;5192;p18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3" name="Google Shape;5193;p18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4" name="Google Shape;5194;p18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5" name="Google Shape;5195;p18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6" name="Google Shape;5196;p18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7" name="Google Shape;5197;p18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8" name="Google Shape;5198;p18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9" name="Google Shape;5199;p18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0" name="Google Shape;5200;p18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1" name="Google Shape;5201;p18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2" name="Google Shape;5202;p18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3" name="Google Shape;5203;p18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4" name="Google Shape;5204;p18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5" name="Google Shape;5205;p18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6" name="Google Shape;5206;p18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7" name="Google Shape;5207;p18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8" name="Google Shape;5208;p18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9" name="Google Shape;5209;p18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0" name="Google Shape;5210;p18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1" name="Google Shape;5211;p18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2" name="Google Shape;5212;p18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3" name="Google Shape;5213;p18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4" name="Google Shape;5214;p18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5" name="Google Shape;5215;p18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6" name="Google Shape;5216;p18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7" name="Google Shape;5217;p18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8" name="Google Shape;5218;p18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9" name="Google Shape;5219;p18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0" name="Google Shape;5220;p18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1" name="Google Shape;5221;p18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2" name="Google Shape;5222;p18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3" name="Google Shape;5223;p18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4" name="Google Shape;5224;p18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5" name="Google Shape;5225;p18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6" name="Google Shape;5226;p18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7" name="Google Shape;5227;p18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8" name="Google Shape;5228;p18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9" name="Google Shape;5229;p18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0" name="Google Shape;5230;p18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31" name="Google Shape;5231;p18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2" name="Google Shape;5232;p18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3" name="Google Shape;5233;p18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34" name="Google Shape;5234;p18"/>
          <p:cNvGrpSpPr/>
          <p:nvPr/>
        </p:nvGrpSpPr>
        <p:grpSpPr>
          <a:xfrm rot="1318681">
            <a:off x="10815983" y="4703778"/>
            <a:ext cx="2051499" cy="2103575"/>
            <a:chOff x="3993975" y="1524025"/>
            <a:chExt cx="781000" cy="800825"/>
          </a:xfrm>
        </p:grpSpPr>
        <p:sp>
          <p:nvSpPr>
            <p:cNvPr id="5235" name="Google Shape;5235;p18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6" name="Google Shape;5236;p18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7" name="Google Shape;5237;p18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8" name="Google Shape;5238;p18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9" name="Google Shape;5239;p18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0" name="Google Shape;5240;p18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1" name="Google Shape;5241;p18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2" name="Google Shape;5242;p18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3" name="Google Shape;5243;p18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4" name="Google Shape;5244;p18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5" name="Google Shape;5245;p18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6" name="Google Shape;5246;p18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7" name="Google Shape;5247;p18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8" name="Google Shape;5248;p18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9" name="Google Shape;5249;p18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0" name="Google Shape;5250;p18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1" name="Google Shape;5251;p18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2" name="Google Shape;5252;p18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3" name="Google Shape;5253;p18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4" name="Google Shape;5254;p18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5" name="Google Shape;5255;p18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6" name="Google Shape;5256;p18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7" name="Google Shape;5257;p18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8" name="Google Shape;5258;p18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9" name="Google Shape;5259;p18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0" name="Google Shape;5260;p18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1" name="Google Shape;5261;p18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2" name="Google Shape;5262;p18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3" name="Google Shape;5263;p18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4" name="Google Shape;5264;p18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5" name="Google Shape;5265;p18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6" name="Google Shape;5266;p18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7" name="Google Shape;5267;p18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8" name="Google Shape;5268;p18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9" name="Google Shape;5269;p18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0" name="Google Shape;5270;p18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1" name="Google Shape;5271;p18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2" name="Google Shape;5272;p18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3" name="Google Shape;5273;p18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74" name="Google Shape;5274;p18"/>
          <p:cNvSpPr/>
          <p:nvPr/>
        </p:nvSpPr>
        <p:spPr>
          <a:xfrm>
            <a:off x="752184" y="539200"/>
            <a:ext cx="10687600" cy="57796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5" name="Google Shape;527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76" name="Google Shape;5276;p18"/>
          <p:cNvSpPr txBox="1">
            <a:spLocks noGrp="1"/>
          </p:cNvSpPr>
          <p:nvPr>
            <p:ph type="title" idx="2"/>
          </p:nvPr>
        </p:nvSpPr>
        <p:spPr>
          <a:xfrm>
            <a:off x="1179867" y="3722167"/>
            <a:ext cx="29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277" name="Google Shape;5277;p18"/>
          <p:cNvSpPr txBox="1">
            <a:spLocks noGrp="1"/>
          </p:cNvSpPr>
          <p:nvPr>
            <p:ph type="subTitle" idx="1"/>
          </p:nvPr>
        </p:nvSpPr>
        <p:spPr>
          <a:xfrm>
            <a:off x="1179867" y="4425767"/>
            <a:ext cx="295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8" name="Google Shape;5278;p18"/>
          <p:cNvSpPr txBox="1">
            <a:spLocks noGrp="1"/>
          </p:cNvSpPr>
          <p:nvPr>
            <p:ph type="title" idx="3"/>
          </p:nvPr>
        </p:nvSpPr>
        <p:spPr>
          <a:xfrm>
            <a:off x="4618599" y="2260107"/>
            <a:ext cx="29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279" name="Google Shape;5279;p18"/>
          <p:cNvSpPr txBox="1">
            <a:spLocks noGrp="1"/>
          </p:cNvSpPr>
          <p:nvPr>
            <p:ph type="subTitle" idx="4"/>
          </p:nvPr>
        </p:nvSpPr>
        <p:spPr>
          <a:xfrm>
            <a:off x="4618601" y="2963707"/>
            <a:ext cx="295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0" name="Google Shape;5280;p18"/>
          <p:cNvSpPr txBox="1">
            <a:spLocks noGrp="1"/>
          </p:cNvSpPr>
          <p:nvPr>
            <p:ph type="title" idx="5"/>
          </p:nvPr>
        </p:nvSpPr>
        <p:spPr>
          <a:xfrm>
            <a:off x="8057324" y="3722167"/>
            <a:ext cx="2954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281" name="Google Shape;5281;p18"/>
          <p:cNvSpPr txBox="1">
            <a:spLocks noGrp="1"/>
          </p:cNvSpPr>
          <p:nvPr>
            <p:ph type="subTitle" idx="6"/>
          </p:nvPr>
        </p:nvSpPr>
        <p:spPr>
          <a:xfrm>
            <a:off x="8057332" y="4425767"/>
            <a:ext cx="2954800" cy="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82" name="Google Shape;5282;p18"/>
          <p:cNvGrpSpPr/>
          <p:nvPr/>
        </p:nvGrpSpPr>
        <p:grpSpPr>
          <a:xfrm rot="-7373074">
            <a:off x="-318312" y="202863"/>
            <a:ext cx="2386021" cy="2883163"/>
            <a:chOff x="6068875" y="758513"/>
            <a:chExt cx="554100" cy="669550"/>
          </a:xfrm>
        </p:grpSpPr>
        <p:sp>
          <p:nvSpPr>
            <p:cNvPr id="5283" name="Google Shape;5283;p18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4" name="Google Shape;5284;p18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5" name="Google Shape;5285;p18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6" name="Google Shape;5286;p18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7" name="Google Shape;5287;p18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8" name="Google Shape;5288;p18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9" name="Google Shape;5289;p18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0" name="Google Shape;5290;p18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1" name="Google Shape;5291;p18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2" name="Google Shape;5292;p18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3" name="Google Shape;5293;p18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4" name="Google Shape;5294;p18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5" name="Google Shape;5295;p18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6" name="Google Shape;5296;p18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97" name="Google Shape;5297;p18"/>
          <p:cNvGrpSpPr/>
          <p:nvPr/>
        </p:nvGrpSpPr>
        <p:grpSpPr>
          <a:xfrm flipH="1">
            <a:off x="11231993" y="1180097"/>
            <a:ext cx="865012" cy="763625"/>
            <a:chOff x="3503083" y="4268071"/>
            <a:chExt cx="538970" cy="475799"/>
          </a:xfrm>
        </p:grpSpPr>
        <p:sp>
          <p:nvSpPr>
            <p:cNvPr id="5298" name="Google Shape;5298;p18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99" name="Google Shape;5299;p18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5300" name="Google Shape;5300;p18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1" name="Google Shape;5301;p18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2" name="Google Shape;5302;p18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3" name="Google Shape;5303;p18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4" name="Google Shape;5304;p18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5" name="Google Shape;5305;p18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6" name="Google Shape;5306;p18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7" name="Google Shape;5307;p18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8" name="Google Shape;5308;p18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9" name="Google Shape;5309;p18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0" name="Google Shape;5310;p18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1" name="Google Shape;5311;p18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2" name="Google Shape;5312;p18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3" name="Google Shape;5313;p18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4" name="Google Shape;5314;p18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5" name="Google Shape;5315;p18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6" name="Google Shape;5316;p18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7" name="Google Shape;5317;p18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8" name="Google Shape;5318;p18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9" name="Google Shape;5319;p18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0" name="Google Shape;5320;p18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1" name="Google Shape;5321;p18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2" name="Google Shape;5322;p18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3" name="Google Shape;5323;p18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4" name="Google Shape;5324;p18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5" name="Google Shape;5325;p18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6" name="Google Shape;5326;p18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7" name="Google Shape;5327;p18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8" name="Google Shape;5328;p18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9" name="Google Shape;5329;p18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0" name="Google Shape;5330;p18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1" name="Google Shape;5331;p18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2" name="Google Shape;5332;p18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3" name="Google Shape;5333;p18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4" name="Google Shape;5334;p18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5" name="Google Shape;5335;p18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6" name="Google Shape;5336;p18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7" name="Google Shape;5337;p18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8" name="Google Shape;5338;p18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9" name="Google Shape;5339;p18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0" name="Google Shape;5340;p18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1" name="Google Shape;5341;p18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2" name="Google Shape;5342;p18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3" name="Google Shape;5343;p18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4" name="Google Shape;5344;p18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5" name="Google Shape;5345;p18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6" name="Google Shape;5346;p18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7" name="Google Shape;5347;p18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8" name="Google Shape;5348;p18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9" name="Google Shape;5349;p18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0" name="Google Shape;5350;p18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1" name="Google Shape;5351;p18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2" name="Google Shape;5352;p18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3" name="Google Shape;5353;p18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4" name="Google Shape;5354;p18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5" name="Google Shape;5355;p18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6" name="Google Shape;5356;p18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7" name="Google Shape;5357;p18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8" name="Google Shape;5358;p18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59" name="Google Shape;5359;p18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0" name="Google Shape;5360;p18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1" name="Google Shape;5361;p18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2" name="Google Shape;5362;p18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363" name="Google Shape;5363;p18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4" name="Google Shape;5364;p18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5" name="Google Shape;5365;p18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0247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79" name="Google Shape;1579;p6"/>
          <p:cNvGrpSpPr/>
          <p:nvPr/>
        </p:nvGrpSpPr>
        <p:grpSpPr>
          <a:xfrm>
            <a:off x="7" y="4024834"/>
            <a:ext cx="1122923" cy="1095068"/>
            <a:chOff x="225997" y="123301"/>
            <a:chExt cx="631802" cy="616130"/>
          </a:xfrm>
        </p:grpSpPr>
        <p:grpSp>
          <p:nvGrpSpPr>
            <p:cNvPr id="1580" name="Google Shape;1580;p6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1581" name="Google Shape;1581;p6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6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6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4" name="Google Shape;1584;p6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5" name="Google Shape;1585;p6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6" name="Google Shape;1586;p6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7" name="Google Shape;1587;p6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8" name="Google Shape;1588;p6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6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6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6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6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6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4" name="Google Shape;1594;p6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5" name="Google Shape;1595;p6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6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6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6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9" name="Google Shape;1599;p6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0" name="Google Shape;1600;p6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6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6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6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4" name="Google Shape;1604;p6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5" name="Google Shape;1605;p6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6" name="Google Shape;1606;p6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7" name="Google Shape;1607;p6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8" name="Google Shape;1608;p6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9" name="Google Shape;1609;p6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0" name="Google Shape;1610;p6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1" name="Google Shape;1611;p6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6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6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5" name="Google Shape;1615;p6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6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6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9" name="Google Shape;1619;p6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0" name="Google Shape;1620;p6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1" name="Google Shape;1621;p6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2" name="Google Shape;1622;p6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24" name="Google Shape;1624;p6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25" name="Google Shape;1625;p6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1626" name="Google Shape;1626;p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2" name="Google Shape;1632;p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3" name="Google Shape;1633;p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7" name="Google Shape;1637;p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8" name="Google Shape;1638;p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2" name="Google Shape;1642;p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3" name="Google Shape;1643;p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4" name="Google Shape;1644;p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0" name="Google Shape;1650;p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1" name="Google Shape;1651;p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5" name="Google Shape;1655;p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6" name="Google Shape;1656;p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0" name="Google Shape;1660;p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1" name="Google Shape;1661;p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4" name="Google Shape;1664;p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5" name="Google Shape;1665;p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8" name="Google Shape;1668;p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9" name="Google Shape;1669;p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2" name="Google Shape;1672;p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3" name="Google Shape;1673;p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6" name="Google Shape;1676;p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7" name="Google Shape;1677;p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8" name="Google Shape;1678;p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9" name="Google Shape;1679;p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0" name="Google Shape;1680;p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1" name="Google Shape;1681;p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2" name="Google Shape;1682;p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3" name="Google Shape;1683;p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4" name="Google Shape;1684;p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5" name="Google Shape;1685;p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6" name="Google Shape;1686;p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7" name="Google Shape;1687;p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8" name="Google Shape;1688;p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89" name="Google Shape;1689;p6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2" name="Google Shape;1692;p6"/>
          <p:cNvGrpSpPr/>
          <p:nvPr/>
        </p:nvGrpSpPr>
        <p:grpSpPr>
          <a:xfrm rot="-974854">
            <a:off x="10211881" y="-280047"/>
            <a:ext cx="2386017" cy="2883157"/>
            <a:chOff x="6068875" y="758513"/>
            <a:chExt cx="554100" cy="669550"/>
          </a:xfrm>
        </p:grpSpPr>
        <p:sp>
          <p:nvSpPr>
            <p:cNvPr id="1693" name="Google Shape;1693;p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07" name="Google Shape;1707;p6"/>
          <p:cNvSpPr/>
          <p:nvPr/>
        </p:nvSpPr>
        <p:spPr>
          <a:xfrm>
            <a:off x="752184" y="539200"/>
            <a:ext cx="10687600" cy="57796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8" name="Google Shape;170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09" name="Google Shape;1709;p6"/>
          <p:cNvGrpSpPr/>
          <p:nvPr/>
        </p:nvGrpSpPr>
        <p:grpSpPr>
          <a:xfrm>
            <a:off x="10950689" y="5456355"/>
            <a:ext cx="1133347" cy="1000509"/>
            <a:chOff x="3503083" y="4268071"/>
            <a:chExt cx="538970" cy="475799"/>
          </a:xfrm>
        </p:grpSpPr>
        <p:sp>
          <p:nvSpPr>
            <p:cNvPr id="1710" name="Google Shape;1710;p6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11" name="Google Shape;1711;p6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712" name="Google Shape;1712;p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3" name="Google Shape;1713;p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4" name="Google Shape;1714;p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5" name="Google Shape;1715;p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6" name="Google Shape;1716;p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7" name="Google Shape;1717;p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8" name="Google Shape;1718;p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9" name="Google Shape;1719;p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0" name="Google Shape;1720;p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1" name="Google Shape;1721;p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2" name="Google Shape;1722;p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3" name="Google Shape;1723;p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4" name="Google Shape;1724;p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5" name="Google Shape;1725;p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6" name="Google Shape;1726;p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7" name="Google Shape;1727;p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8" name="Google Shape;1728;p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9" name="Google Shape;1729;p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0" name="Google Shape;1730;p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1" name="Google Shape;1731;p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2" name="Google Shape;1732;p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3" name="Google Shape;1733;p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4" name="Google Shape;1734;p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5" name="Google Shape;1735;p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6" name="Google Shape;1736;p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7" name="Google Shape;1737;p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8" name="Google Shape;1738;p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9" name="Google Shape;1739;p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0" name="Google Shape;1740;p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1" name="Google Shape;1741;p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2" name="Google Shape;1742;p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3" name="Google Shape;1743;p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4" name="Google Shape;1744;p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5" name="Google Shape;1745;p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6" name="Google Shape;1746;p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7" name="Google Shape;1747;p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8" name="Google Shape;1748;p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9" name="Google Shape;1749;p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0" name="Google Shape;1750;p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1" name="Google Shape;1751;p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2" name="Google Shape;1752;p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3" name="Google Shape;1753;p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4" name="Google Shape;1754;p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5" name="Google Shape;1755;p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6" name="Google Shape;1756;p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7" name="Google Shape;1757;p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8" name="Google Shape;1758;p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9" name="Google Shape;1759;p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0" name="Google Shape;1760;p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1" name="Google Shape;1761;p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2" name="Google Shape;1762;p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3" name="Google Shape;1763;p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4" name="Google Shape;1764;p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5" name="Google Shape;1765;p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6" name="Google Shape;1766;p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7" name="Google Shape;1767;p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8" name="Google Shape;1768;p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9" name="Google Shape;1769;p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0" name="Google Shape;1770;p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1" name="Google Shape;1771;p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2" name="Google Shape;1772;p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3" name="Google Shape;1773;p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4" name="Google Shape;1774;p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75" name="Google Shape;1775;p6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78" name="Google Shape;1778;p6"/>
          <p:cNvGrpSpPr/>
          <p:nvPr/>
        </p:nvGrpSpPr>
        <p:grpSpPr>
          <a:xfrm rot="2331858">
            <a:off x="-18838" y="169173"/>
            <a:ext cx="1572095" cy="1612001"/>
            <a:chOff x="3993975" y="1524025"/>
            <a:chExt cx="781000" cy="800825"/>
          </a:xfrm>
        </p:grpSpPr>
        <p:sp>
          <p:nvSpPr>
            <p:cNvPr id="1779" name="Google Shape;1779;p6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709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9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4" name="Google Shape;2564;p9"/>
          <p:cNvSpPr/>
          <p:nvPr/>
        </p:nvSpPr>
        <p:spPr>
          <a:xfrm>
            <a:off x="752184" y="539200"/>
            <a:ext cx="10687600" cy="57796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65" name="Google Shape;2565;p9"/>
          <p:cNvGrpSpPr/>
          <p:nvPr/>
        </p:nvGrpSpPr>
        <p:grpSpPr>
          <a:xfrm>
            <a:off x="57940" y="5043734"/>
            <a:ext cx="1122923" cy="1095068"/>
            <a:chOff x="225997" y="123301"/>
            <a:chExt cx="631802" cy="616130"/>
          </a:xfrm>
        </p:grpSpPr>
        <p:grpSp>
          <p:nvGrpSpPr>
            <p:cNvPr id="2566" name="Google Shape;2566;p9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2567" name="Google Shape;2567;p9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8" name="Google Shape;2568;p9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9" name="Google Shape;2569;p9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0" name="Google Shape;2570;p9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1" name="Google Shape;2571;p9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2" name="Google Shape;2572;p9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3" name="Google Shape;2573;p9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4" name="Google Shape;2574;p9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5" name="Google Shape;2575;p9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6" name="Google Shape;2576;p9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7" name="Google Shape;2577;p9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8" name="Google Shape;2578;p9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9" name="Google Shape;2579;p9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0" name="Google Shape;2580;p9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1" name="Google Shape;2581;p9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2" name="Google Shape;2582;p9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3" name="Google Shape;2583;p9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4" name="Google Shape;2584;p9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5" name="Google Shape;2585;p9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6" name="Google Shape;2586;p9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7" name="Google Shape;2587;p9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8" name="Google Shape;2588;p9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9" name="Google Shape;2589;p9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0" name="Google Shape;2590;p9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1" name="Google Shape;2591;p9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2" name="Google Shape;2592;p9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3" name="Google Shape;2593;p9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4" name="Google Shape;2594;p9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5" name="Google Shape;2595;p9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6" name="Google Shape;2596;p9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7" name="Google Shape;2597;p9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8" name="Google Shape;2598;p9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9" name="Google Shape;2599;p9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0" name="Google Shape;2600;p9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1" name="Google Shape;2601;p9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2" name="Google Shape;2602;p9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3" name="Google Shape;2603;p9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4" name="Google Shape;2604;p9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5" name="Google Shape;2605;p9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6" name="Google Shape;2606;p9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7" name="Google Shape;2607;p9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8" name="Google Shape;2608;p9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9" name="Google Shape;2609;p9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610" name="Google Shape;2610;p9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11" name="Google Shape;2611;p9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2612" name="Google Shape;2612;p9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3" name="Google Shape;2613;p9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4" name="Google Shape;2614;p9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5" name="Google Shape;2615;p9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6" name="Google Shape;2616;p9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7" name="Google Shape;2617;p9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8" name="Google Shape;2618;p9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9" name="Google Shape;2619;p9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0" name="Google Shape;2620;p9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1" name="Google Shape;2621;p9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2" name="Google Shape;2622;p9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3" name="Google Shape;2623;p9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4" name="Google Shape;2624;p9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5" name="Google Shape;2625;p9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6" name="Google Shape;2626;p9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7" name="Google Shape;2627;p9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8" name="Google Shape;2628;p9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9" name="Google Shape;2629;p9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0" name="Google Shape;2630;p9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1" name="Google Shape;2631;p9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2" name="Google Shape;2632;p9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3" name="Google Shape;2633;p9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4" name="Google Shape;2634;p9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5" name="Google Shape;2635;p9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6" name="Google Shape;2636;p9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7" name="Google Shape;2637;p9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8" name="Google Shape;2638;p9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9" name="Google Shape;2639;p9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0" name="Google Shape;2640;p9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1" name="Google Shape;2641;p9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2" name="Google Shape;2642;p9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3" name="Google Shape;2643;p9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4" name="Google Shape;2644;p9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5" name="Google Shape;2645;p9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6" name="Google Shape;2646;p9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7" name="Google Shape;2647;p9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8" name="Google Shape;2648;p9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9" name="Google Shape;2649;p9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0" name="Google Shape;2650;p9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1" name="Google Shape;2651;p9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2" name="Google Shape;2652;p9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3" name="Google Shape;2653;p9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4" name="Google Shape;2654;p9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5" name="Google Shape;2655;p9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6" name="Google Shape;2656;p9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7" name="Google Shape;2657;p9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8" name="Google Shape;2658;p9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9" name="Google Shape;2659;p9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0" name="Google Shape;2660;p9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1" name="Google Shape;2661;p9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2" name="Google Shape;2662;p9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3" name="Google Shape;2663;p9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4" name="Google Shape;2664;p9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5" name="Google Shape;2665;p9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6" name="Google Shape;2666;p9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7" name="Google Shape;2667;p9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8" name="Google Shape;2668;p9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9" name="Google Shape;2669;p9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0" name="Google Shape;2670;p9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1" name="Google Shape;2671;p9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2" name="Google Shape;2672;p9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3" name="Google Shape;2673;p9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4" name="Google Shape;2674;p9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675" name="Google Shape;2675;p9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title"/>
          </p:nvPr>
        </p:nvSpPr>
        <p:spPr>
          <a:xfrm>
            <a:off x="5873333" y="2115600"/>
            <a:ext cx="5168000" cy="8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ubTitle" idx="1"/>
          </p:nvPr>
        </p:nvSpPr>
        <p:spPr>
          <a:xfrm>
            <a:off x="5873333" y="2951233"/>
            <a:ext cx="5168000" cy="1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44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4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13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50" name="Google Shape;3550;p13"/>
          <p:cNvGrpSpPr/>
          <p:nvPr/>
        </p:nvGrpSpPr>
        <p:grpSpPr>
          <a:xfrm rot="2293403">
            <a:off x="10301097" y="318330"/>
            <a:ext cx="1675755" cy="1866425"/>
            <a:chOff x="1416325" y="1320700"/>
            <a:chExt cx="836250" cy="931400"/>
          </a:xfrm>
        </p:grpSpPr>
        <p:sp>
          <p:nvSpPr>
            <p:cNvPr id="3551" name="Google Shape;3551;p13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1" name="Google Shape;3591;p13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2" name="Google Shape;3592;p13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5" name="Google Shape;3595;p13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6" name="Google Shape;3596;p13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9" name="Google Shape;3599;p13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0" name="Google Shape;3600;p13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1" name="Google Shape;3601;p13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2" name="Google Shape;3602;p13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8" name="Google Shape;3608;p13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0" name="Google Shape;3610;p13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1" name="Google Shape;3611;p13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2" name="Google Shape;3612;p13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3" name="Google Shape;3613;p13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4" name="Google Shape;3614;p13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5" name="Google Shape;3615;p13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6" name="Google Shape;3616;p13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7" name="Google Shape;3617;p13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8" name="Google Shape;3618;p13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9" name="Google Shape;3619;p13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0" name="Google Shape;3620;p13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1" name="Google Shape;3621;p13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2" name="Google Shape;3622;p13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3" name="Google Shape;3623;p13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4" name="Google Shape;3624;p13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5" name="Google Shape;3625;p13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6" name="Google Shape;3626;p13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7" name="Google Shape;3627;p13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8" name="Google Shape;3628;p13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46" name="Google Shape;3646;p13"/>
          <p:cNvGrpSpPr/>
          <p:nvPr/>
        </p:nvGrpSpPr>
        <p:grpSpPr>
          <a:xfrm rot="-1739320">
            <a:off x="-640477" y="4635568"/>
            <a:ext cx="1801676" cy="1847409"/>
            <a:chOff x="3993975" y="1524025"/>
            <a:chExt cx="781000" cy="800825"/>
          </a:xfrm>
        </p:grpSpPr>
        <p:sp>
          <p:nvSpPr>
            <p:cNvPr id="3647" name="Google Shape;3647;p13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8" name="Google Shape;3678;p13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9" name="Google Shape;3679;p13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86" name="Google Shape;3686;p13"/>
          <p:cNvSpPr/>
          <p:nvPr/>
        </p:nvSpPr>
        <p:spPr>
          <a:xfrm>
            <a:off x="752184" y="539200"/>
            <a:ext cx="10687600" cy="57796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7" name="Google Shape;3687;p13"/>
          <p:cNvSpPr txBox="1">
            <a:spLocks noGrp="1"/>
          </p:cNvSpPr>
          <p:nvPr>
            <p:ph type="title"/>
          </p:nvPr>
        </p:nvSpPr>
        <p:spPr>
          <a:xfrm>
            <a:off x="2665620" y="2253300"/>
            <a:ext cx="31724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688" name="Google Shape;3688;p13"/>
          <p:cNvSpPr txBox="1">
            <a:spLocks noGrp="1"/>
          </p:cNvSpPr>
          <p:nvPr>
            <p:ph type="title" idx="2" hasCustomPrompt="1"/>
          </p:nvPr>
        </p:nvSpPr>
        <p:spPr>
          <a:xfrm>
            <a:off x="1495987" y="2720000"/>
            <a:ext cx="9388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89" name="Google Shape;3689;p13"/>
          <p:cNvSpPr txBox="1">
            <a:spLocks noGrp="1"/>
          </p:cNvSpPr>
          <p:nvPr>
            <p:ph type="subTitle" idx="1"/>
          </p:nvPr>
        </p:nvSpPr>
        <p:spPr>
          <a:xfrm>
            <a:off x="2665620" y="2824100"/>
            <a:ext cx="3172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90" name="Google Shape;3690;p13"/>
          <p:cNvSpPr txBox="1">
            <a:spLocks noGrp="1"/>
          </p:cNvSpPr>
          <p:nvPr>
            <p:ph type="title" idx="3"/>
          </p:nvPr>
        </p:nvSpPr>
        <p:spPr>
          <a:xfrm>
            <a:off x="7610487" y="2253300"/>
            <a:ext cx="31724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691" name="Google Shape;3691;p13"/>
          <p:cNvSpPr txBox="1">
            <a:spLocks noGrp="1"/>
          </p:cNvSpPr>
          <p:nvPr>
            <p:ph type="title" idx="4" hasCustomPrompt="1"/>
          </p:nvPr>
        </p:nvSpPr>
        <p:spPr>
          <a:xfrm>
            <a:off x="6440853" y="2720000"/>
            <a:ext cx="9388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92" name="Google Shape;3692;p13"/>
          <p:cNvSpPr txBox="1">
            <a:spLocks noGrp="1"/>
          </p:cNvSpPr>
          <p:nvPr>
            <p:ph type="subTitle" idx="5"/>
          </p:nvPr>
        </p:nvSpPr>
        <p:spPr>
          <a:xfrm>
            <a:off x="7610487" y="2824100"/>
            <a:ext cx="3172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93" name="Google Shape;3693;p13"/>
          <p:cNvSpPr txBox="1">
            <a:spLocks noGrp="1"/>
          </p:cNvSpPr>
          <p:nvPr>
            <p:ph type="title" idx="6"/>
          </p:nvPr>
        </p:nvSpPr>
        <p:spPr>
          <a:xfrm>
            <a:off x="2665620" y="4013533"/>
            <a:ext cx="31724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694" name="Google Shape;3694;p13"/>
          <p:cNvSpPr txBox="1">
            <a:spLocks noGrp="1"/>
          </p:cNvSpPr>
          <p:nvPr>
            <p:ph type="title" idx="7" hasCustomPrompt="1"/>
          </p:nvPr>
        </p:nvSpPr>
        <p:spPr>
          <a:xfrm>
            <a:off x="1495987" y="4480833"/>
            <a:ext cx="9388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695" name="Google Shape;3695;p13"/>
          <p:cNvSpPr txBox="1">
            <a:spLocks noGrp="1"/>
          </p:cNvSpPr>
          <p:nvPr>
            <p:ph type="subTitle" idx="8"/>
          </p:nvPr>
        </p:nvSpPr>
        <p:spPr>
          <a:xfrm>
            <a:off x="2665620" y="4584433"/>
            <a:ext cx="3172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96" name="Google Shape;3696;p13"/>
          <p:cNvSpPr txBox="1">
            <a:spLocks noGrp="1"/>
          </p:cNvSpPr>
          <p:nvPr>
            <p:ph type="title" idx="9"/>
          </p:nvPr>
        </p:nvSpPr>
        <p:spPr>
          <a:xfrm>
            <a:off x="7610487" y="4013533"/>
            <a:ext cx="31724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697" name="Google Shape;3697;p13"/>
          <p:cNvSpPr txBox="1">
            <a:spLocks noGrp="1"/>
          </p:cNvSpPr>
          <p:nvPr>
            <p:ph type="title" idx="13" hasCustomPrompt="1"/>
          </p:nvPr>
        </p:nvSpPr>
        <p:spPr>
          <a:xfrm>
            <a:off x="6440853" y="4480833"/>
            <a:ext cx="938800" cy="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3698" name="Google Shape;3698;p13"/>
          <p:cNvSpPr txBox="1">
            <a:spLocks noGrp="1"/>
          </p:cNvSpPr>
          <p:nvPr>
            <p:ph type="subTitle" idx="14"/>
          </p:nvPr>
        </p:nvSpPr>
        <p:spPr>
          <a:xfrm>
            <a:off x="7610487" y="4584433"/>
            <a:ext cx="3172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99" name="Google Shape;3699;p13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00" name="Google Shape;3700;p13"/>
          <p:cNvGrpSpPr/>
          <p:nvPr/>
        </p:nvGrpSpPr>
        <p:grpSpPr>
          <a:xfrm rot="-7373074">
            <a:off x="10437938" y="3571845"/>
            <a:ext cx="2386021" cy="2883163"/>
            <a:chOff x="6068875" y="758513"/>
            <a:chExt cx="554100" cy="669550"/>
          </a:xfrm>
        </p:grpSpPr>
        <p:sp>
          <p:nvSpPr>
            <p:cNvPr id="3701" name="Google Shape;3701;p1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7" name="Google Shape;3707;p13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8" name="Google Shape;3708;p13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9" name="Google Shape;3709;p13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0" name="Google Shape;3710;p13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1" name="Google Shape;3711;p13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2" name="Google Shape;3712;p13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3" name="Google Shape;3713;p13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4" name="Google Shape;3714;p13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15" name="Google Shape;3715;p13"/>
          <p:cNvGrpSpPr/>
          <p:nvPr/>
        </p:nvGrpSpPr>
        <p:grpSpPr>
          <a:xfrm>
            <a:off x="214156" y="445628"/>
            <a:ext cx="1187536" cy="1158077"/>
            <a:chOff x="225997" y="123301"/>
            <a:chExt cx="631802" cy="616130"/>
          </a:xfrm>
        </p:grpSpPr>
        <p:grpSp>
          <p:nvGrpSpPr>
            <p:cNvPr id="3716" name="Google Shape;3716;p13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3717" name="Google Shape;3717;p13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8" name="Google Shape;3718;p13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9" name="Google Shape;3719;p13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0" name="Google Shape;3720;p13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1" name="Google Shape;3721;p13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2" name="Google Shape;3722;p13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3" name="Google Shape;3723;p13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4" name="Google Shape;3724;p13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5" name="Google Shape;3725;p13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6" name="Google Shape;3726;p13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7" name="Google Shape;3727;p13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8" name="Google Shape;3728;p13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9" name="Google Shape;3729;p13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0" name="Google Shape;3730;p13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1" name="Google Shape;3731;p13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2" name="Google Shape;3732;p13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3" name="Google Shape;3733;p13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4" name="Google Shape;3734;p13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5" name="Google Shape;3735;p13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6" name="Google Shape;3736;p13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7" name="Google Shape;3737;p13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8" name="Google Shape;3738;p13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9" name="Google Shape;3739;p13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0" name="Google Shape;3740;p13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1" name="Google Shape;3741;p13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2" name="Google Shape;3742;p13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3" name="Google Shape;3743;p13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4" name="Google Shape;3744;p13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5" name="Google Shape;3745;p13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6" name="Google Shape;3746;p13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7" name="Google Shape;3747;p13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8" name="Google Shape;3748;p13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9" name="Google Shape;3749;p13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0" name="Google Shape;3750;p13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1" name="Google Shape;3751;p13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2" name="Google Shape;3752;p13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3" name="Google Shape;3753;p13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4" name="Google Shape;3754;p13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5" name="Google Shape;3755;p13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6" name="Google Shape;3756;p13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7" name="Google Shape;3757;p13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8" name="Google Shape;3758;p13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9" name="Google Shape;3759;p13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760" name="Google Shape;3760;p13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61" name="Google Shape;3761;p13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3762" name="Google Shape;3762;p1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3" name="Google Shape;3763;p1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4" name="Google Shape;3764;p1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5" name="Google Shape;3765;p1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6" name="Google Shape;3766;p1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7" name="Google Shape;3767;p1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8" name="Google Shape;3768;p1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9" name="Google Shape;3769;p1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0" name="Google Shape;3770;p1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1" name="Google Shape;3771;p1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2" name="Google Shape;3772;p1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3" name="Google Shape;3773;p1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4" name="Google Shape;3774;p1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5" name="Google Shape;3775;p1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6" name="Google Shape;3776;p1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7" name="Google Shape;3777;p1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8" name="Google Shape;3778;p1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9" name="Google Shape;3779;p1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0" name="Google Shape;3780;p1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1" name="Google Shape;3781;p1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2" name="Google Shape;3782;p1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3" name="Google Shape;3783;p1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4" name="Google Shape;3784;p1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5" name="Google Shape;3785;p1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6" name="Google Shape;3786;p1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7" name="Google Shape;3787;p1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8" name="Google Shape;3788;p1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9" name="Google Shape;3789;p1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0" name="Google Shape;3790;p1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1" name="Google Shape;3791;p1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2" name="Google Shape;3792;p1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3" name="Google Shape;3793;p1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4" name="Google Shape;3794;p1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5" name="Google Shape;3795;p1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6" name="Google Shape;3796;p1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7" name="Google Shape;3797;p1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8" name="Google Shape;3798;p1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9" name="Google Shape;3799;p1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0" name="Google Shape;3800;p1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1" name="Google Shape;3801;p1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2" name="Google Shape;3802;p1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3" name="Google Shape;3803;p1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4" name="Google Shape;3804;p1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5" name="Google Shape;3805;p1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6" name="Google Shape;3806;p1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7" name="Google Shape;3807;p1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8" name="Google Shape;3808;p1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9" name="Google Shape;3809;p1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0" name="Google Shape;3810;p1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1" name="Google Shape;3811;p1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2" name="Google Shape;3812;p1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3" name="Google Shape;3813;p1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4" name="Google Shape;3814;p1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5" name="Google Shape;3815;p1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6" name="Google Shape;3816;p1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7" name="Google Shape;3817;p1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8" name="Google Shape;3818;p1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9" name="Google Shape;3819;p1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0" name="Google Shape;3820;p1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1" name="Google Shape;3821;p1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2" name="Google Shape;3822;p1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3" name="Google Shape;3823;p1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4" name="Google Shape;3824;p1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825" name="Google Shape;3825;p13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6" name="Google Shape;3826;p13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7" name="Google Shape;3827;p13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48751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25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73" name="Google Shape;7073;p25"/>
          <p:cNvGrpSpPr/>
          <p:nvPr/>
        </p:nvGrpSpPr>
        <p:grpSpPr>
          <a:xfrm rot="-1449974">
            <a:off x="11137413" y="4574504"/>
            <a:ext cx="1311684" cy="1461043"/>
            <a:chOff x="1416325" y="1320700"/>
            <a:chExt cx="836250" cy="931400"/>
          </a:xfrm>
        </p:grpSpPr>
        <p:sp>
          <p:nvSpPr>
            <p:cNvPr id="7074" name="Google Shape;7074;p25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69" name="Google Shape;7169;p25"/>
          <p:cNvGrpSpPr/>
          <p:nvPr/>
        </p:nvGrpSpPr>
        <p:grpSpPr>
          <a:xfrm>
            <a:off x="313618" y="5795350"/>
            <a:ext cx="969356" cy="855740"/>
            <a:chOff x="3503083" y="4268071"/>
            <a:chExt cx="538970" cy="475799"/>
          </a:xfrm>
        </p:grpSpPr>
        <p:sp>
          <p:nvSpPr>
            <p:cNvPr id="7170" name="Google Shape;7170;p25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71" name="Google Shape;7171;p25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7172" name="Google Shape;7172;p25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3" name="Google Shape;7173;p25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4" name="Google Shape;7174;p25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5" name="Google Shape;7175;p25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6" name="Google Shape;7176;p25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7" name="Google Shape;7177;p25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8" name="Google Shape;7178;p25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79" name="Google Shape;7179;p25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0" name="Google Shape;7180;p25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1" name="Google Shape;7181;p25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2" name="Google Shape;7182;p25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3" name="Google Shape;7183;p25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4" name="Google Shape;7184;p25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5" name="Google Shape;7185;p25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6" name="Google Shape;7186;p25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7" name="Google Shape;7187;p25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8" name="Google Shape;7188;p25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89" name="Google Shape;7189;p25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0" name="Google Shape;7190;p25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1" name="Google Shape;7191;p25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2" name="Google Shape;7192;p25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3" name="Google Shape;7193;p25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4" name="Google Shape;7194;p25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5" name="Google Shape;7195;p25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6" name="Google Shape;7196;p25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7" name="Google Shape;7197;p25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8" name="Google Shape;7198;p25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9" name="Google Shape;7199;p25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0" name="Google Shape;7200;p25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1" name="Google Shape;7201;p25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2" name="Google Shape;7202;p25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3" name="Google Shape;7203;p25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4" name="Google Shape;7204;p25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5" name="Google Shape;7205;p25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6" name="Google Shape;7206;p25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7" name="Google Shape;7207;p25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8" name="Google Shape;7208;p25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9" name="Google Shape;7209;p25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0" name="Google Shape;7210;p25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1" name="Google Shape;7211;p25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2" name="Google Shape;7212;p25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3" name="Google Shape;7213;p25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4" name="Google Shape;7214;p25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5" name="Google Shape;7215;p25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6" name="Google Shape;7216;p25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7" name="Google Shape;7217;p25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8" name="Google Shape;7218;p25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19" name="Google Shape;7219;p25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0" name="Google Shape;7220;p25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1" name="Google Shape;7221;p25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2" name="Google Shape;7222;p25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3" name="Google Shape;7223;p25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4" name="Google Shape;7224;p25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5" name="Google Shape;7225;p25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6" name="Google Shape;7226;p25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7" name="Google Shape;7227;p25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8" name="Google Shape;7228;p25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29" name="Google Shape;7229;p25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0" name="Google Shape;7230;p25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1" name="Google Shape;7231;p25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2" name="Google Shape;7232;p25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3" name="Google Shape;7233;p25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4" name="Google Shape;7234;p25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235" name="Google Shape;7235;p25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38" name="Google Shape;7238;p25"/>
          <p:cNvSpPr/>
          <p:nvPr/>
        </p:nvSpPr>
        <p:spPr>
          <a:xfrm>
            <a:off x="752184" y="539200"/>
            <a:ext cx="10687600" cy="57796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39" name="Google Shape;7239;p25"/>
          <p:cNvGrpSpPr/>
          <p:nvPr/>
        </p:nvGrpSpPr>
        <p:grpSpPr>
          <a:xfrm rot="1318710">
            <a:off x="-393457" y="258793"/>
            <a:ext cx="1726751" cy="1770583"/>
            <a:chOff x="3993975" y="1524025"/>
            <a:chExt cx="781000" cy="800825"/>
          </a:xfrm>
        </p:grpSpPr>
        <p:sp>
          <p:nvSpPr>
            <p:cNvPr id="7240" name="Google Shape;7240;p25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79" name="Google Shape;7279;p25"/>
          <p:cNvGrpSpPr/>
          <p:nvPr/>
        </p:nvGrpSpPr>
        <p:grpSpPr>
          <a:xfrm rot="10800000">
            <a:off x="10786750" y="421258"/>
            <a:ext cx="1135980" cy="1107801"/>
            <a:chOff x="225997" y="123301"/>
            <a:chExt cx="631802" cy="616130"/>
          </a:xfrm>
        </p:grpSpPr>
        <p:grpSp>
          <p:nvGrpSpPr>
            <p:cNvPr id="7280" name="Google Shape;7280;p25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7281" name="Google Shape;7281;p25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2" name="Google Shape;7282;p25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3" name="Google Shape;7283;p25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4" name="Google Shape;7284;p25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5" name="Google Shape;7285;p25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6" name="Google Shape;7286;p25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7" name="Google Shape;7287;p25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8" name="Google Shape;7288;p25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89" name="Google Shape;7289;p25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0" name="Google Shape;7290;p25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1" name="Google Shape;7291;p25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2" name="Google Shape;7292;p25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3" name="Google Shape;7293;p25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4" name="Google Shape;7294;p25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5" name="Google Shape;7295;p25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6" name="Google Shape;7296;p25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7" name="Google Shape;7297;p25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8" name="Google Shape;7298;p25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9" name="Google Shape;7299;p25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0" name="Google Shape;7300;p25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1" name="Google Shape;7301;p25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2" name="Google Shape;7302;p25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3" name="Google Shape;7303;p25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4" name="Google Shape;7304;p25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5" name="Google Shape;7305;p25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6" name="Google Shape;7306;p25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7" name="Google Shape;7307;p25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8" name="Google Shape;7308;p25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9" name="Google Shape;7309;p25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0" name="Google Shape;7310;p25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1" name="Google Shape;7311;p25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2" name="Google Shape;7312;p25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3" name="Google Shape;7313;p25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4" name="Google Shape;7314;p25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5" name="Google Shape;7315;p25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6" name="Google Shape;7316;p25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7" name="Google Shape;7317;p25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8" name="Google Shape;7318;p25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9" name="Google Shape;7319;p25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0" name="Google Shape;7320;p25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1" name="Google Shape;7321;p25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2" name="Google Shape;7322;p25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3" name="Google Shape;7323;p25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324" name="Google Shape;7324;p25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325" name="Google Shape;7325;p25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7326" name="Google Shape;7326;p25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7" name="Google Shape;7327;p25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8" name="Google Shape;7328;p25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9" name="Google Shape;7329;p25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0" name="Google Shape;7330;p25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1" name="Google Shape;7331;p25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2" name="Google Shape;7332;p25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3" name="Google Shape;7333;p25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4" name="Google Shape;7334;p25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5" name="Google Shape;7335;p25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6" name="Google Shape;7336;p25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7" name="Google Shape;7337;p25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8" name="Google Shape;7338;p25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9" name="Google Shape;7339;p25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0" name="Google Shape;7340;p25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1" name="Google Shape;7341;p25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2" name="Google Shape;7342;p25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3" name="Google Shape;7343;p25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4" name="Google Shape;7344;p25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5" name="Google Shape;7345;p25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6" name="Google Shape;7346;p25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7" name="Google Shape;7347;p25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8" name="Google Shape;7348;p25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49" name="Google Shape;7349;p25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0" name="Google Shape;7350;p25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1" name="Google Shape;7351;p25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2" name="Google Shape;7352;p25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3" name="Google Shape;7353;p25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4" name="Google Shape;7354;p25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5" name="Google Shape;7355;p25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6" name="Google Shape;7356;p25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7" name="Google Shape;7357;p25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8" name="Google Shape;7358;p25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59" name="Google Shape;7359;p25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0" name="Google Shape;7360;p25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1" name="Google Shape;7361;p25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2" name="Google Shape;7362;p25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3" name="Google Shape;7363;p25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4" name="Google Shape;7364;p25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5" name="Google Shape;7365;p25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6" name="Google Shape;7366;p25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7" name="Google Shape;7367;p25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8" name="Google Shape;7368;p25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69" name="Google Shape;7369;p25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0" name="Google Shape;7370;p25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1" name="Google Shape;7371;p25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2" name="Google Shape;7372;p25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3" name="Google Shape;7373;p25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4" name="Google Shape;7374;p25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5" name="Google Shape;7375;p25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6" name="Google Shape;7376;p25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7" name="Google Shape;7377;p25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8" name="Google Shape;7378;p25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79" name="Google Shape;7379;p25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0" name="Google Shape;7380;p25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1" name="Google Shape;7381;p25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2" name="Google Shape;7382;p25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3" name="Google Shape;7383;p25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4" name="Google Shape;7384;p25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5" name="Google Shape;7385;p25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6" name="Google Shape;7386;p25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7" name="Google Shape;7387;p25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88" name="Google Shape;7388;p25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389" name="Google Shape;7389;p25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945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" name="Google Shape;7393;p26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4" name="Google Shape;7394;p26"/>
          <p:cNvSpPr/>
          <p:nvPr/>
        </p:nvSpPr>
        <p:spPr>
          <a:xfrm>
            <a:off x="2079600" y="1229567"/>
            <a:ext cx="8032800" cy="38428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5" name="Google Shape;7395;p26"/>
          <p:cNvSpPr/>
          <p:nvPr/>
        </p:nvSpPr>
        <p:spPr>
          <a:xfrm>
            <a:off x="-54400" y="5910900"/>
            <a:ext cx="12304800" cy="10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96" name="Google Shape;7396;p26"/>
          <p:cNvGrpSpPr/>
          <p:nvPr/>
        </p:nvGrpSpPr>
        <p:grpSpPr>
          <a:xfrm rot="-1494312">
            <a:off x="10158398" y="238175"/>
            <a:ext cx="880743" cy="1147384"/>
            <a:chOff x="1648300" y="568850"/>
            <a:chExt cx="505125" cy="658050"/>
          </a:xfrm>
        </p:grpSpPr>
        <p:sp>
          <p:nvSpPr>
            <p:cNvPr id="7397" name="Google Shape;7397;p26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4" name="Google Shape;7404;p26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5" name="Google Shape;7405;p26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3" name="Google Shape;7413;p26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4" name="Google Shape;7414;p26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8" name="Google Shape;7438;p26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9" name="Google Shape;7439;p26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6" name="Google Shape;7446;p26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7" name="Google Shape;7447;p26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52" name="Google Shape;7452;p26"/>
          <p:cNvGrpSpPr/>
          <p:nvPr/>
        </p:nvGrpSpPr>
        <p:grpSpPr>
          <a:xfrm rot="1365924">
            <a:off x="452132" y="1828847"/>
            <a:ext cx="997561" cy="2187035"/>
            <a:chOff x="3350150" y="1475625"/>
            <a:chExt cx="433400" cy="950250"/>
          </a:xfrm>
        </p:grpSpPr>
        <p:sp>
          <p:nvSpPr>
            <p:cNvPr id="7453" name="Google Shape;7453;p26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7" name="Google Shape;7467;p26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8" name="Google Shape;7468;p26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79" name="Google Shape;7479;p26"/>
          <p:cNvGrpSpPr/>
          <p:nvPr/>
        </p:nvGrpSpPr>
        <p:grpSpPr>
          <a:xfrm rot="-1957314">
            <a:off x="5699104" y="-124702"/>
            <a:ext cx="1665235" cy="2012196"/>
            <a:chOff x="6068875" y="758513"/>
            <a:chExt cx="554100" cy="669550"/>
          </a:xfrm>
        </p:grpSpPr>
        <p:sp>
          <p:nvSpPr>
            <p:cNvPr id="7480" name="Google Shape;7480;p2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2" name="Google Shape;7482;p26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3" name="Google Shape;7483;p26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94" name="Google Shape;7494;p26"/>
          <p:cNvGrpSpPr/>
          <p:nvPr/>
        </p:nvGrpSpPr>
        <p:grpSpPr>
          <a:xfrm rot="1097607">
            <a:off x="1320573" y="666930"/>
            <a:ext cx="1454929" cy="638551"/>
            <a:chOff x="2183975" y="2067550"/>
            <a:chExt cx="819400" cy="359650"/>
          </a:xfrm>
        </p:grpSpPr>
        <p:sp>
          <p:nvSpPr>
            <p:cNvPr id="7495" name="Google Shape;7495;p26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32" name="Google Shape;7532;p26"/>
          <p:cNvGrpSpPr/>
          <p:nvPr/>
        </p:nvGrpSpPr>
        <p:grpSpPr>
          <a:xfrm>
            <a:off x="10686352" y="2383255"/>
            <a:ext cx="1109704" cy="1007229"/>
            <a:chOff x="7435952" y="276894"/>
            <a:chExt cx="1111483" cy="1008844"/>
          </a:xfrm>
        </p:grpSpPr>
        <p:sp>
          <p:nvSpPr>
            <p:cNvPr id="7533" name="Google Shape;7533;p26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4" name="Google Shape;7544;p26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5" name="Google Shape;7545;p26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48" name="Google Shape;7548;p26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7549" name="Google Shape;7549;p26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0" name="Google Shape;7550;p26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1" name="Google Shape;7551;p26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2" name="Google Shape;7552;p26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3" name="Google Shape;7553;p26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4" name="Google Shape;7554;p26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5" name="Google Shape;7555;p26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6" name="Google Shape;7556;p26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7" name="Google Shape;7557;p26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8" name="Google Shape;7558;p26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9" name="Google Shape;7559;p26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0" name="Google Shape;7560;p26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1" name="Google Shape;7561;p26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2" name="Google Shape;7562;p26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3" name="Google Shape;7563;p26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4" name="Google Shape;7564;p26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5" name="Google Shape;7565;p26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6" name="Google Shape;7566;p26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7" name="Google Shape;7567;p26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8" name="Google Shape;7568;p26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9" name="Google Shape;7569;p26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0" name="Google Shape;7570;p26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1" name="Google Shape;7571;p26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2" name="Google Shape;7572;p26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3" name="Google Shape;7573;p26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4" name="Google Shape;7574;p26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5" name="Google Shape;7575;p26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6" name="Google Shape;7576;p26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7" name="Google Shape;7577;p26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8" name="Google Shape;7578;p26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9" name="Google Shape;7579;p26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0" name="Google Shape;7580;p26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1" name="Google Shape;7581;p26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2" name="Google Shape;7582;p26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3" name="Google Shape;7583;p26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4" name="Google Shape;7584;p26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5" name="Google Shape;7585;p26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6" name="Google Shape;7586;p26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7" name="Google Shape;7587;p26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8" name="Google Shape;7588;p26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89" name="Google Shape;7589;p26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0" name="Google Shape;7590;p26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1" name="Google Shape;7591;p26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2" name="Google Shape;7592;p26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3" name="Google Shape;7593;p26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4" name="Google Shape;7594;p26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5" name="Google Shape;7595;p26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6" name="Google Shape;7596;p26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7" name="Google Shape;7597;p26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8" name="Google Shape;7598;p26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9" name="Google Shape;7599;p26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0" name="Google Shape;7600;p26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1" name="Google Shape;7601;p26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2" name="Google Shape;7602;p26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3" name="Google Shape;7603;p26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4" name="Google Shape;7604;p26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5" name="Google Shape;7605;p26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606" name="Google Shape;7606;p26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7" name="Google Shape;7607;p26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8" name="Google Shape;7608;p26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9" name="Google Shape;7609;p26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0" name="Google Shape;7610;p26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1" name="Google Shape;7611;p26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2" name="Google Shape;7612;p26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3" name="Google Shape;7613;p26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4" name="Google Shape;7614;p26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5" name="Google Shape;7615;p26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6" name="Google Shape;7616;p26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7" name="Google Shape;7617;p26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8" name="Google Shape;7618;p26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19" name="Google Shape;7619;p26"/>
          <p:cNvGrpSpPr/>
          <p:nvPr/>
        </p:nvGrpSpPr>
        <p:grpSpPr>
          <a:xfrm rot="1801529">
            <a:off x="10312031" y="4549928"/>
            <a:ext cx="1674555" cy="1865089"/>
            <a:chOff x="1416325" y="1320700"/>
            <a:chExt cx="836250" cy="931400"/>
          </a:xfrm>
        </p:grpSpPr>
        <p:sp>
          <p:nvSpPr>
            <p:cNvPr id="7620" name="Google Shape;7620;p26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1" name="Google Shape;7621;p26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2" name="Google Shape;7622;p26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3" name="Google Shape;7623;p26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4" name="Google Shape;7624;p26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5" name="Google Shape;7625;p26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6" name="Google Shape;7626;p26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7" name="Google Shape;7627;p26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8" name="Google Shape;7628;p26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9" name="Google Shape;7629;p26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0" name="Google Shape;7630;p26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1" name="Google Shape;7631;p26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2" name="Google Shape;7632;p26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3" name="Google Shape;7633;p26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4" name="Google Shape;7634;p26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5" name="Google Shape;7635;p26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6" name="Google Shape;7636;p26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7" name="Google Shape;7637;p26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8" name="Google Shape;7638;p26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9" name="Google Shape;7639;p26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0" name="Google Shape;7640;p26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1" name="Google Shape;7641;p26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2" name="Google Shape;7642;p26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3" name="Google Shape;7643;p26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4" name="Google Shape;7644;p26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5" name="Google Shape;7645;p26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6" name="Google Shape;7646;p26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7" name="Google Shape;7647;p26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8" name="Google Shape;7648;p26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9" name="Google Shape;7649;p26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0" name="Google Shape;7650;p26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1" name="Google Shape;7651;p26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2" name="Google Shape;7652;p26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3" name="Google Shape;7653;p26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4" name="Google Shape;7654;p26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5" name="Google Shape;7655;p26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6" name="Google Shape;7656;p26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7" name="Google Shape;7657;p26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8" name="Google Shape;7658;p26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9" name="Google Shape;7659;p26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0" name="Google Shape;7660;p26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1" name="Google Shape;7661;p26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2" name="Google Shape;7662;p26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3" name="Google Shape;7663;p26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4" name="Google Shape;7664;p26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5" name="Google Shape;7665;p26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6" name="Google Shape;7666;p26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7" name="Google Shape;7667;p26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8" name="Google Shape;7668;p26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9" name="Google Shape;7669;p26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0" name="Google Shape;7670;p26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1" name="Google Shape;7671;p26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2" name="Google Shape;7672;p26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3" name="Google Shape;7673;p26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4" name="Google Shape;7674;p26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5" name="Google Shape;7675;p26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6" name="Google Shape;7676;p26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7" name="Google Shape;7677;p26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8" name="Google Shape;7678;p26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9" name="Google Shape;7679;p26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0" name="Google Shape;7680;p26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1" name="Google Shape;7681;p26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2" name="Google Shape;7682;p26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3" name="Google Shape;7683;p26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4" name="Google Shape;7684;p26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5" name="Google Shape;7685;p26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6" name="Google Shape;7686;p26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7" name="Google Shape;7687;p26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8" name="Google Shape;7688;p26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9" name="Google Shape;7689;p26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0" name="Google Shape;7690;p26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1" name="Google Shape;7691;p26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2" name="Google Shape;7692;p26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3" name="Google Shape;7693;p26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4" name="Google Shape;7694;p26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5" name="Google Shape;7695;p26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6" name="Google Shape;7696;p26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7" name="Google Shape;7697;p26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8" name="Google Shape;7698;p26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9" name="Google Shape;7699;p26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0" name="Google Shape;7700;p26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1" name="Google Shape;7701;p26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2" name="Google Shape;7702;p26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3" name="Google Shape;7703;p26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4" name="Google Shape;7704;p26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5" name="Google Shape;7705;p26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6" name="Google Shape;7706;p26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7" name="Google Shape;7707;p26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8" name="Google Shape;7708;p26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9" name="Google Shape;7709;p26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0" name="Google Shape;7710;p26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1" name="Google Shape;7711;p26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2" name="Google Shape;7712;p26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3" name="Google Shape;7713;p26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4" name="Google Shape;7714;p26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15" name="Google Shape;7715;p26"/>
          <p:cNvGrpSpPr/>
          <p:nvPr/>
        </p:nvGrpSpPr>
        <p:grpSpPr>
          <a:xfrm rot="-995748">
            <a:off x="189179" y="4562834"/>
            <a:ext cx="1939251" cy="1988476"/>
            <a:chOff x="3993975" y="1524025"/>
            <a:chExt cx="781000" cy="800825"/>
          </a:xfrm>
        </p:grpSpPr>
        <p:sp>
          <p:nvSpPr>
            <p:cNvPr id="7716" name="Google Shape;7716;p26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7" name="Google Shape;7717;p26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8" name="Google Shape;7718;p26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9" name="Google Shape;7719;p26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0" name="Google Shape;7720;p26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1" name="Google Shape;7721;p26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2" name="Google Shape;7722;p26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3" name="Google Shape;7723;p26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4" name="Google Shape;7724;p26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5" name="Google Shape;7725;p26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6" name="Google Shape;7726;p26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7" name="Google Shape;7727;p26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8" name="Google Shape;7728;p26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9" name="Google Shape;7729;p26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0" name="Google Shape;7730;p26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1" name="Google Shape;7731;p26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2" name="Google Shape;7732;p26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3" name="Google Shape;7733;p26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4" name="Google Shape;7734;p26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5" name="Google Shape;7735;p26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6" name="Google Shape;7736;p26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7" name="Google Shape;7737;p26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8" name="Google Shape;7738;p26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9" name="Google Shape;7739;p26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0" name="Google Shape;7740;p26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1" name="Google Shape;7741;p26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2" name="Google Shape;7742;p26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3" name="Google Shape;7743;p26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4" name="Google Shape;7744;p26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5" name="Google Shape;7745;p26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6" name="Google Shape;7746;p26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7" name="Google Shape;7747;p26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8" name="Google Shape;7748;p26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9" name="Google Shape;7749;p26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0" name="Google Shape;7750;p26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1" name="Google Shape;7751;p26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2" name="Google Shape;7752;p26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3" name="Google Shape;7753;p26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4" name="Google Shape;7754;p26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55" name="Google Shape;7755;p26"/>
          <p:cNvGrpSpPr/>
          <p:nvPr/>
        </p:nvGrpSpPr>
        <p:grpSpPr>
          <a:xfrm>
            <a:off x="3989511" y="5744062"/>
            <a:ext cx="718627" cy="634399"/>
            <a:chOff x="3503083" y="4268071"/>
            <a:chExt cx="538970" cy="475799"/>
          </a:xfrm>
        </p:grpSpPr>
        <p:sp>
          <p:nvSpPr>
            <p:cNvPr id="7756" name="Google Shape;7756;p26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757" name="Google Shape;7757;p26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7758" name="Google Shape;7758;p2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9" name="Google Shape;7759;p2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0" name="Google Shape;7760;p2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1" name="Google Shape;7761;p2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2" name="Google Shape;7762;p2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3" name="Google Shape;7763;p2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4" name="Google Shape;7764;p2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5" name="Google Shape;7765;p2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6" name="Google Shape;7766;p2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7" name="Google Shape;7767;p2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8" name="Google Shape;7768;p2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9" name="Google Shape;7769;p2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0" name="Google Shape;7770;p2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1" name="Google Shape;7771;p2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2" name="Google Shape;7772;p2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3" name="Google Shape;7773;p2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4" name="Google Shape;7774;p2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5" name="Google Shape;7775;p2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6" name="Google Shape;7776;p2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7" name="Google Shape;7777;p2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8" name="Google Shape;7778;p2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79" name="Google Shape;7779;p2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0" name="Google Shape;7780;p2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1" name="Google Shape;7781;p2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2" name="Google Shape;7782;p2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3" name="Google Shape;7783;p2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4" name="Google Shape;7784;p2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5" name="Google Shape;7785;p2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6" name="Google Shape;7786;p2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7" name="Google Shape;7787;p2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8" name="Google Shape;7788;p2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89" name="Google Shape;7789;p2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0" name="Google Shape;7790;p2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1" name="Google Shape;7791;p2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2" name="Google Shape;7792;p2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3" name="Google Shape;7793;p2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4" name="Google Shape;7794;p2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5" name="Google Shape;7795;p2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6" name="Google Shape;7796;p2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7" name="Google Shape;7797;p2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8" name="Google Shape;7798;p2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9" name="Google Shape;7799;p2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0" name="Google Shape;7800;p2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1" name="Google Shape;7801;p2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2" name="Google Shape;7802;p2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3" name="Google Shape;7803;p2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4" name="Google Shape;7804;p2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5" name="Google Shape;7805;p2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6" name="Google Shape;7806;p2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7" name="Google Shape;7807;p2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8" name="Google Shape;7808;p2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9" name="Google Shape;7809;p2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0" name="Google Shape;7810;p2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1" name="Google Shape;7811;p2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2" name="Google Shape;7812;p2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3" name="Google Shape;7813;p2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4" name="Google Shape;7814;p2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5" name="Google Shape;7815;p2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6" name="Google Shape;7816;p2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7" name="Google Shape;7817;p2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8" name="Google Shape;7818;p2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9" name="Google Shape;7819;p2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0" name="Google Shape;7820;p2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821" name="Google Shape;7821;p26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2" name="Google Shape;7822;p26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3" name="Google Shape;7823;p26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24" name="Google Shape;7824;p26"/>
          <p:cNvGrpSpPr/>
          <p:nvPr/>
        </p:nvGrpSpPr>
        <p:grpSpPr>
          <a:xfrm rot="10800000">
            <a:off x="6400461" y="190045"/>
            <a:ext cx="969353" cy="945308"/>
            <a:chOff x="225997" y="123301"/>
            <a:chExt cx="631802" cy="616130"/>
          </a:xfrm>
        </p:grpSpPr>
        <p:grpSp>
          <p:nvGrpSpPr>
            <p:cNvPr id="7825" name="Google Shape;7825;p26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7826" name="Google Shape;7826;p26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7" name="Google Shape;7827;p26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8" name="Google Shape;7828;p26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9" name="Google Shape;7829;p26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0" name="Google Shape;7830;p26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1" name="Google Shape;7831;p26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2" name="Google Shape;7832;p26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3" name="Google Shape;7833;p26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4" name="Google Shape;7834;p26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5" name="Google Shape;7835;p26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6" name="Google Shape;7836;p26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7" name="Google Shape;7837;p26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8" name="Google Shape;7838;p26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9" name="Google Shape;7839;p26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0" name="Google Shape;7840;p26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1" name="Google Shape;7841;p26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2" name="Google Shape;7842;p26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3" name="Google Shape;7843;p26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4" name="Google Shape;7844;p26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5" name="Google Shape;7845;p26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6" name="Google Shape;7846;p26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7" name="Google Shape;7847;p26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8" name="Google Shape;7848;p26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9" name="Google Shape;7849;p26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0" name="Google Shape;7850;p26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1" name="Google Shape;7851;p26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2" name="Google Shape;7852;p26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3" name="Google Shape;7853;p26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4" name="Google Shape;7854;p26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5" name="Google Shape;7855;p26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6" name="Google Shape;7856;p26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7" name="Google Shape;7857;p26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8" name="Google Shape;7858;p26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9" name="Google Shape;7859;p26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0" name="Google Shape;7860;p26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1" name="Google Shape;7861;p26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2" name="Google Shape;7862;p26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3" name="Google Shape;7863;p26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4" name="Google Shape;7864;p26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5" name="Google Shape;7865;p26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6" name="Google Shape;7866;p26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7" name="Google Shape;7867;p26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8" name="Google Shape;7868;p26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869" name="Google Shape;7869;p26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870" name="Google Shape;7870;p26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7871" name="Google Shape;7871;p2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2" name="Google Shape;7872;p2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3" name="Google Shape;7873;p2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4" name="Google Shape;7874;p2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5" name="Google Shape;7875;p2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6" name="Google Shape;7876;p2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7" name="Google Shape;7877;p2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8" name="Google Shape;7878;p2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9" name="Google Shape;7879;p2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0" name="Google Shape;7880;p2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1" name="Google Shape;7881;p2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2" name="Google Shape;7882;p2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3" name="Google Shape;7883;p2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4" name="Google Shape;7884;p2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5" name="Google Shape;7885;p2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6" name="Google Shape;7886;p2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7" name="Google Shape;7887;p2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8" name="Google Shape;7888;p2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9" name="Google Shape;7889;p2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0" name="Google Shape;7890;p2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1" name="Google Shape;7891;p2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2" name="Google Shape;7892;p2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3" name="Google Shape;7893;p2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4" name="Google Shape;7894;p2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5" name="Google Shape;7895;p2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6" name="Google Shape;7896;p2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7" name="Google Shape;7897;p2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8" name="Google Shape;7898;p2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9" name="Google Shape;7899;p2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0" name="Google Shape;7900;p2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1" name="Google Shape;7901;p2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2" name="Google Shape;7902;p2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3" name="Google Shape;7903;p2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4" name="Google Shape;7904;p2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5" name="Google Shape;7905;p2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6" name="Google Shape;7906;p2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7" name="Google Shape;7907;p2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8" name="Google Shape;7908;p2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9" name="Google Shape;7909;p2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0" name="Google Shape;7910;p2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1" name="Google Shape;7911;p2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2" name="Google Shape;7912;p2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3" name="Google Shape;7913;p2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4" name="Google Shape;7914;p2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5" name="Google Shape;7915;p2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6" name="Google Shape;7916;p2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7" name="Google Shape;7917;p2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8" name="Google Shape;7918;p2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9" name="Google Shape;7919;p2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0" name="Google Shape;7920;p2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1" name="Google Shape;7921;p2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2" name="Google Shape;7922;p2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3" name="Google Shape;7923;p2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4" name="Google Shape;7924;p2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5" name="Google Shape;7925;p2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6" name="Google Shape;7926;p2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7" name="Google Shape;7927;p2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8" name="Google Shape;7928;p2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9" name="Google Shape;7929;p2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0" name="Google Shape;7930;p2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1" name="Google Shape;7931;p2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2" name="Google Shape;7932;p2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3" name="Google Shape;7933;p2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934" name="Google Shape;7934;p26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70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10"/>
          <p:cNvSpPr txBox="1">
            <a:spLocks noGrp="1"/>
          </p:cNvSpPr>
          <p:nvPr>
            <p:ph type="title"/>
          </p:nvPr>
        </p:nvSpPr>
        <p:spPr>
          <a:xfrm>
            <a:off x="2400000" y="1008000"/>
            <a:ext cx="7392000" cy="16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82" name="Google Shape;2682;p10"/>
          <p:cNvGrpSpPr/>
          <p:nvPr/>
        </p:nvGrpSpPr>
        <p:grpSpPr>
          <a:xfrm rot="10800000">
            <a:off x="233377" y="4474673"/>
            <a:ext cx="1042137" cy="1016368"/>
            <a:chOff x="225997" y="123301"/>
            <a:chExt cx="631802" cy="616130"/>
          </a:xfrm>
        </p:grpSpPr>
        <p:grpSp>
          <p:nvGrpSpPr>
            <p:cNvPr id="2683" name="Google Shape;2683;p10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2684" name="Google Shape;2684;p10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5" name="Google Shape;2685;p10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6" name="Google Shape;2686;p10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7" name="Google Shape;2687;p10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8" name="Google Shape;2688;p10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9" name="Google Shape;2689;p10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0" name="Google Shape;2690;p10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1" name="Google Shape;2691;p10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2" name="Google Shape;2692;p10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3" name="Google Shape;2693;p10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4" name="Google Shape;2694;p10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5" name="Google Shape;2695;p10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6" name="Google Shape;2696;p10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7" name="Google Shape;2697;p10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8" name="Google Shape;2698;p10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9" name="Google Shape;2699;p10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0" name="Google Shape;2700;p10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1" name="Google Shape;2701;p10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2" name="Google Shape;2702;p10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3" name="Google Shape;2703;p10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4" name="Google Shape;2704;p10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5" name="Google Shape;2705;p10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6" name="Google Shape;2706;p10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7" name="Google Shape;2707;p10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8" name="Google Shape;2708;p10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9" name="Google Shape;2709;p10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0" name="Google Shape;2710;p10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1" name="Google Shape;2711;p10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2" name="Google Shape;2712;p10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3" name="Google Shape;2713;p10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4" name="Google Shape;2714;p10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5" name="Google Shape;2715;p10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6" name="Google Shape;2716;p10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7" name="Google Shape;2717;p10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8" name="Google Shape;2718;p10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9" name="Google Shape;2719;p10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0" name="Google Shape;2720;p10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1" name="Google Shape;2721;p10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2" name="Google Shape;2722;p10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3" name="Google Shape;2723;p10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4" name="Google Shape;2724;p10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5" name="Google Shape;2725;p10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6" name="Google Shape;2726;p10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727" name="Google Shape;2727;p10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28" name="Google Shape;2728;p10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2729" name="Google Shape;2729;p10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0" name="Google Shape;2730;p10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1" name="Google Shape;2731;p10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2" name="Google Shape;2732;p10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3" name="Google Shape;2733;p10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4" name="Google Shape;2734;p10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5" name="Google Shape;2735;p10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6" name="Google Shape;2736;p10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7" name="Google Shape;2737;p10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8" name="Google Shape;2738;p10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9" name="Google Shape;2739;p10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0" name="Google Shape;2740;p10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1" name="Google Shape;2741;p10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2" name="Google Shape;2742;p10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3" name="Google Shape;2743;p10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4" name="Google Shape;2744;p10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5" name="Google Shape;2745;p10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6" name="Google Shape;2746;p10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7" name="Google Shape;2747;p10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8" name="Google Shape;2748;p10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9" name="Google Shape;2749;p10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0" name="Google Shape;2750;p10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1" name="Google Shape;2751;p10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2" name="Google Shape;2752;p10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3" name="Google Shape;2753;p10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4" name="Google Shape;2754;p10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5" name="Google Shape;2755;p10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6" name="Google Shape;2756;p10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7" name="Google Shape;2757;p10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8" name="Google Shape;2758;p10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9" name="Google Shape;2759;p10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0" name="Google Shape;2760;p10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1" name="Google Shape;2761;p10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2" name="Google Shape;2762;p10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3" name="Google Shape;2763;p10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4" name="Google Shape;2764;p10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5" name="Google Shape;2765;p10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6" name="Google Shape;2766;p10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7" name="Google Shape;2767;p10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8" name="Google Shape;2768;p10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9" name="Google Shape;2769;p10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0" name="Google Shape;2770;p10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1" name="Google Shape;2771;p10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2" name="Google Shape;2772;p10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3" name="Google Shape;2773;p10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4" name="Google Shape;2774;p10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5" name="Google Shape;2775;p10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6" name="Google Shape;2776;p10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7" name="Google Shape;2777;p10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8" name="Google Shape;2778;p10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9" name="Google Shape;2779;p10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0" name="Google Shape;2780;p10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1" name="Google Shape;2781;p10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2" name="Google Shape;2782;p10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3" name="Google Shape;2783;p10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4" name="Google Shape;2784;p10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5" name="Google Shape;2785;p10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6" name="Google Shape;2786;p10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7" name="Google Shape;2787;p10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8" name="Google Shape;2788;p10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9" name="Google Shape;2789;p10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0" name="Google Shape;2790;p10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1" name="Google Shape;2791;p10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792" name="Google Shape;2792;p10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3" name="Google Shape;2793;p10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4" name="Google Shape;2794;p10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95" name="Google Shape;2795;p10"/>
          <p:cNvGrpSpPr/>
          <p:nvPr/>
        </p:nvGrpSpPr>
        <p:grpSpPr>
          <a:xfrm>
            <a:off x="10780633" y="1607650"/>
            <a:ext cx="921136" cy="813172"/>
            <a:chOff x="3503083" y="4268071"/>
            <a:chExt cx="538970" cy="475799"/>
          </a:xfrm>
        </p:grpSpPr>
        <p:sp>
          <p:nvSpPr>
            <p:cNvPr id="2796" name="Google Shape;2796;p10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97" name="Google Shape;2797;p10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2798" name="Google Shape;2798;p10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9" name="Google Shape;2799;p10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0" name="Google Shape;2800;p10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1" name="Google Shape;2801;p10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2" name="Google Shape;2802;p10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3" name="Google Shape;2803;p10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4" name="Google Shape;2804;p10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5" name="Google Shape;2805;p10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6" name="Google Shape;2806;p10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7" name="Google Shape;2807;p10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8" name="Google Shape;2808;p10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9" name="Google Shape;2809;p10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0" name="Google Shape;2810;p10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1" name="Google Shape;2811;p10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2" name="Google Shape;2812;p10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3" name="Google Shape;2813;p10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4" name="Google Shape;2814;p10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5" name="Google Shape;2815;p10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6" name="Google Shape;2816;p10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7" name="Google Shape;2817;p10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8" name="Google Shape;2818;p10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9" name="Google Shape;2819;p10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0" name="Google Shape;2820;p10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1" name="Google Shape;2821;p10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2" name="Google Shape;2822;p10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3" name="Google Shape;2823;p10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4" name="Google Shape;2824;p10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5" name="Google Shape;2825;p10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6" name="Google Shape;2826;p10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7" name="Google Shape;2827;p10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8" name="Google Shape;2828;p10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9" name="Google Shape;2829;p10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0" name="Google Shape;2830;p10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1" name="Google Shape;2831;p10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2" name="Google Shape;2832;p10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3" name="Google Shape;2833;p10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4" name="Google Shape;2834;p10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5" name="Google Shape;2835;p10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6" name="Google Shape;2836;p10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7" name="Google Shape;2837;p10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8" name="Google Shape;2838;p10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9" name="Google Shape;2839;p10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0" name="Google Shape;2840;p10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1" name="Google Shape;2841;p10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2" name="Google Shape;2842;p10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3" name="Google Shape;2843;p10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4" name="Google Shape;2844;p10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5" name="Google Shape;2845;p10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6" name="Google Shape;2846;p10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7" name="Google Shape;2847;p10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8" name="Google Shape;2848;p10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9" name="Google Shape;2849;p10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0" name="Google Shape;2850;p10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1" name="Google Shape;2851;p10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2" name="Google Shape;2852;p10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3" name="Google Shape;2853;p10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4" name="Google Shape;2854;p10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5" name="Google Shape;2855;p10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6" name="Google Shape;2856;p10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7" name="Google Shape;2857;p10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8" name="Google Shape;2858;p10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9" name="Google Shape;2859;p10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0" name="Google Shape;2860;p10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861" name="Google Shape;2861;p10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" name="Google Shape;2862;p10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" name="Google Shape;2863;p10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4" name="Google Shape;2864;p10"/>
          <p:cNvGrpSpPr/>
          <p:nvPr/>
        </p:nvGrpSpPr>
        <p:grpSpPr>
          <a:xfrm rot="-1355039">
            <a:off x="-151637" y="414116"/>
            <a:ext cx="1588721" cy="1769488"/>
            <a:chOff x="1416325" y="1320700"/>
            <a:chExt cx="836250" cy="931400"/>
          </a:xfrm>
        </p:grpSpPr>
        <p:sp>
          <p:nvSpPr>
            <p:cNvPr id="2865" name="Google Shape;2865;p10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" name="Google Shape;2866;p10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" name="Google Shape;2867;p10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" name="Google Shape;2868;p10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" name="Google Shape;2869;p10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" name="Google Shape;2870;p10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" name="Google Shape;2871;p10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" name="Google Shape;2872;p10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" name="Google Shape;2873;p10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" name="Google Shape;2874;p10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" name="Google Shape;2875;p10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" name="Google Shape;2876;p10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" name="Google Shape;2877;p10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" name="Google Shape;2878;p10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" name="Google Shape;2879;p10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" name="Google Shape;2880;p10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" name="Google Shape;2881;p10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" name="Google Shape;2882;p10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" name="Google Shape;2883;p10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" name="Google Shape;2884;p10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" name="Google Shape;2885;p10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" name="Google Shape;2886;p10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" name="Google Shape;2887;p10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" name="Google Shape;2888;p10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" name="Google Shape;2889;p10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" name="Google Shape;2890;p10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" name="Google Shape;2891;p10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" name="Google Shape;2892;p10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" name="Google Shape;2893;p10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" name="Google Shape;2894;p10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" name="Google Shape;2895;p10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" name="Google Shape;2896;p10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" name="Google Shape;2897;p10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" name="Google Shape;2898;p10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" name="Google Shape;2899;p10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" name="Google Shape;2900;p10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" name="Google Shape;2901;p10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" name="Google Shape;2902;p10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" name="Google Shape;2903;p10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" name="Google Shape;2904;p10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" name="Google Shape;2905;p10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" name="Google Shape;2906;p10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" name="Google Shape;2907;p10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" name="Google Shape;2908;p10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" name="Google Shape;2909;p10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" name="Google Shape;2910;p10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" name="Google Shape;2911;p10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" name="Google Shape;2912;p10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" name="Google Shape;2913;p10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" name="Google Shape;2914;p10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" name="Google Shape;2915;p10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" name="Google Shape;2916;p10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" name="Google Shape;2917;p10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" name="Google Shape;2918;p10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" name="Google Shape;2919;p10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" name="Google Shape;2920;p10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" name="Google Shape;2921;p10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" name="Google Shape;2922;p10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" name="Google Shape;2923;p10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" name="Google Shape;2924;p10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" name="Google Shape;2925;p10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" name="Google Shape;2926;p10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" name="Google Shape;2927;p10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" name="Google Shape;2928;p10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" name="Google Shape;2929;p10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" name="Google Shape;2930;p10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" name="Google Shape;2931;p10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" name="Google Shape;2932;p10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" name="Google Shape;2933;p10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" name="Google Shape;2934;p10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" name="Google Shape;2935;p10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" name="Google Shape;2936;p10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" name="Google Shape;2937;p10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" name="Google Shape;2938;p10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" name="Google Shape;2939;p10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" name="Google Shape;2940;p10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" name="Google Shape;2941;p10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" name="Google Shape;2942;p10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" name="Google Shape;2943;p10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" name="Google Shape;2944;p10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" name="Google Shape;2945;p10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" name="Google Shape;2946;p10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" name="Google Shape;2947;p10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" name="Google Shape;2948;p10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" name="Google Shape;2949;p10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" name="Google Shape;2950;p10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" name="Google Shape;2951;p10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" name="Google Shape;2952;p10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" name="Google Shape;2953;p10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" name="Google Shape;2954;p10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" name="Google Shape;2955;p10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" name="Google Shape;2956;p10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0" name="Google Shape;2960;p10"/>
          <p:cNvGrpSpPr/>
          <p:nvPr/>
        </p:nvGrpSpPr>
        <p:grpSpPr>
          <a:xfrm rot="1318681">
            <a:off x="10167249" y="4995878"/>
            <a:ext cx="2051499" cy="2103575"/>
            <a:chOff x="3993975" y="1524025"/>
            <a:chExt cx="781000" cy="800825"/>
          </a:xfrm>
        </p:grpSpPr>
        <p:sp>
          <p:nvSpPr>
            <p:cNvPr id="2961" name="Google Shape;2961;p10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6201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11"/>
          <p:cNvSpPr/>
          <p:nvPr/>
        </p:nvSpPr>
        <p:spPr>
          <a:xfrm>
            <a:off x="1" y="1"/>
            <a:ext cx="12191969" cy="6858169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2" name="Google Shape;3002;p11"/>
          <p:cNvSpPr/>
          <p:nvPr/>
        </p:nvSpPr>
        <p:spPr>
          <a:xfrm>
            <a:off x="2079600" y="1229567"/>
            <a:ext cx="8032800" cy="38428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3" name="Google Shape;3003;p11"/>
          <p:cNvSpPr/>
          <p:nvPr/>
        </p:nvSpPr>
        <p:spPr>
          <a:xfrm>
            <a:off x="-54400" y="5910900"/>
            <a:ext cx="12304800" cy="10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04" name="Google Shape;3004;p11"/>
          <p:cNvGrpSpPr/>
          <p:nvPr/>
        </p:nvGrpSpPr>
        <p:grpSpPr>
          <a:xfrm rot="-1097607" flipH="1">
            <a:off x="9002528" y="4802446"/>
            <a:ext cx="1454929" cy="638551"/>
            <a:chOff x="2183975" y="2067550"/>
            <a:chExt cx="819400" cy="359650"/>
          </a:xfrm>
        </p:grpSpPr>
        <p:sp>
          <p:nvSpPr>
            <p:cNvPr id="3005" name="Google Shape;3005;p11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" name="Google Shape;3015;p11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" name="Google Shape;3016;p11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" name="Google Shape;3017;p11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" name="Google Shape;3018;p11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" name="Google Shape;3019;p11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" name="Google Shape;3020;p11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42" name="Google Shape;3042;p11"/>
          <p:cNvGrpSpPr/>
          <p:nvPr/>
        </p:nvGrpSpPr>
        <p:grpSpPr>
          <a:xfrm rot="3967123" flipH="1">
            <a:off x="5724910" y="-891568"/>
            <a:ext cx="1995533" cy="2411315"/>
            <a:chOff x="6068875" y="758513"/>
            <a:chExt cx="554100" cy="669550"/>
          </a:xfrm>
        </p:grpSpPr>
        <p:sp>
          <p:nvSpPr>
            <p:cNvPr id="3043" name="Google Shape;3043;p11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7" name="Google Shape;3057;p11"/>
          <p:cNvGrpSpPr/>
          <p:nvPr/>
        </p:nvGrpSpPr>
        <p:grpSpPr>
          <a:xfrm flipH="1">
            <a:off x="-124811" y="2647338"/>
            <a:ext cx="1109704" cy="1007229"/>
            <a:chOff x="7435952" y="276894"/>
            <a:chExt cx="1111483" cy="1008844"/>
          </a:xfrm>
        </p:grpSpPr>
        <p:sp>
          <p:nvSpPr>
            <p:cNvPr id="3058" name="Google Shape;3058;p11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073" name="Google Shape;3073;p11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3074" name="Google Shape;3074;p11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5" name="Google Shape;3075;p11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6" name="Google Shape;3076;p11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7" name="Google Shape;3077;p11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8" name="Google Shape;3078;p11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9" name="Google Shape;3079;p11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0" name="Google Shape;3080;p11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1" name="Google Shape;3081;p11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2" name="Google Shape;3082;p11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3" name="Google Shape;3083;p11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4" name="Google Shape;3084;p11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5" name="Google Shape;3085;p11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6" name="Google Shape;3086;p11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7" name="Google Shape;3087;p11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8" name="Google Shape;3088;p11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9" name="Google Shape;3089;p11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0" name="Google Shape;3090;p11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1" name="Google Shape;3091;p11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2" name="Google Shape;3092;p11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3" name="Google Shape;3093;p11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4" name="Google Shape;3094;p11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5" name="Google Shape;3095;p11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6" name="Google Shape;3096;p11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7" name="Google Shape;3097;p11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8" name="Google Shape;3098;p11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9" name="Google Shape;3099;p11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0" name="Google Shape;3100;p11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1" name="Google Shape;3101;p11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2" name="Google Shape;3102;p11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3" name="Google Shape;3103;p11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4" name="Google Shape;3104;p11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5" name="Google Shape;3105;p11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6" name="Google Shape;3106;p11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7" name="Google Shape;3107;p11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8" name="Google Shape;3108;p11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9" name="Google Shape;3109;p11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0" name="Google Shape;3110;p11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1" name="Google Shape;3111;p11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2" name="Google Shape;3112;p11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3" name="Google Shape;3113;p11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4" name="Google Shape;3114;p11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5" name="Google Shape;3115;p11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6" name="Google Shape;3116;p11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7" name="Google Shape;3117;p11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8" name="Google Shape;3118;p11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9" name="Google Shape;3119;p11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0" name="Google Shape;3120;p11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1" name="Google Shape;3121;p11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2" name="Google Shape;3122;p11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3" name="Google Shape;3123;p11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4" name="Google Shape;3124;p11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5" name="Google Shape;3125;p11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6" name="Google Shape;3126;p11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7" name="Google Shape;3127;p11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8" name="Google Shape;3128;p11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9" name="Google Shape;3129;p11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0" name="Google Shape;3130;p11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31" name="Google Shape;3131;p11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44" name="Google Shape;3144;p11"/>
          <p:cNvGrpSpPr/>
          <p:nvPr/>
        </p:nvGrpSpPr>
        <p:grpSpPr>
          <a:xfrm flipH="1">
            <a:off x="4969356" y="5653195"/>
            <a:ext cx="718627" cy="634399"/>
            <a:chOff x="3503083" y="4268071"/>
            <a:chExt cx="538970" cy="475799"/>
          </a:xfrm>
        </p:grpSpPr>
        <p:sp>
          <p:nvSpPr>
            <p:cNvPr id="3145" name="Google Shape;3145;p11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46" name="Google Shape;3146;p11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3147" name="Google Shape;3147;p11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8" name="Google Shape;3148;p11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9" name="Google Shape;3149;p11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0" name="Google Shape;3150;p11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1" name="Google Shape;3151;p11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2" name="Google Shape;3152;p11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3" name="Google Shape;3153;p11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4" name="Google Shape;3154;p11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5" name="Google Shape;3155;p11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6" name="Google Shape;3156;p11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7" name="Google Shape;3157;p11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8" name="Google Shape;3158;p11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9" name="Google Shape;3159;p11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0" name="Google Shape;3160;p11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1" name="Google Shape;3161;p11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2" name="Google Shape;3162;p11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3" name="Google Shape;3163;p11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4" name="Google Shape;3164;p11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5" name="Google Shape;3165;p11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6" name="Google Shape;3166;p11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7" name="Google Shape;3167;p11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8" name="Google Shape;3168;p11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9" name="Google Shape;3169;p11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0" name="Google Shape;3170;p11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1" name="Google Shape;3171;p11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2" name="Google Shape;3172;p11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3" name="Google Shape;3173;p11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4" name="Google Shape;3174;p11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5" name="Google Shape;3175;p11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6" name="Google Shape;3176;p11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7" name="Google Shape;3177;p11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8" name="Google Shape;3178;p11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9" name="Google Shape;3179;p11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0" name="Google Shape;3180;p11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1" name="Google Shape;3181;p11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2" name="Google Shape;3182;p11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3" name="Google Shape;3183;p11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4" name="Google Shape;3184;p11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5" name="Google Shape;3185;p11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6" name="Google Shape;3186;p11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7" name="Google Shape;3187;p11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8" name="Google Shape;3188;p11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9" name="Google Shape;3189;p11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0" name="Google Shape;3190;p11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1" name="Google Shape;3191;p11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2" name="Google Shape;3192;p11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3" name="Google Shape;3193;p11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4" name="Google Shape;3194;p11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5" name="Google Shape;3195;p11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6" name="Google Shape;3196;p11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7" name="Google Shape;3197;p11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8" name="Google Shape;3198;p11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9" name="Google Shape;3199;p11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0" name="Google Shape;3200;p11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1" name="Google Shape;3201;p11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2" name="Google Shape;3202;p11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3" name="Google Shape;3203;p11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4" name="Google Shape;3204;p11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5" name="Google Shape;3205;p11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6" name="Google Shape;3206;p11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7" name="Google Shape;3207;p11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8" name="Google Shape;3208;p11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9" name="Google Shape;3209;p11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10" name="Google Shape;3210;p11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13" name="Google Shape;3213;p11"/>
          <p:cNvGrpSpPr/>
          <p:nvPr/>
        </p:nvGrpSpPr>
        <p:grpSpPr>
          <a:xfrm rot="889676" flipH="1">
            <a:off x="10978760" y="94425"/>
            <a:ext cx="1032593" cy="2263888"/>
            <a:chOff x="3350150" y="1475625"/>
            <a:chExt cx="433400" cy="950250"/>
          </a:xfrm>
        </p:grpSpPr>
        <p:sp>
          <p:nvSpPr>
            <p:cNvPr id="3214" name="Google Shape;3214;p11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40" name="Google Shape;3240;p11"/>
          <p:cNvGrpSpPr/>
          <p:nvPr/>
        </p:nvGrpSpPr>
        <p:grpSpPr>
          <a:xfrm rot="1494312" flipH="1">
            <a:off x="1301423" y="4464624"/>
            <a:ext cx="880743" cy="1147384"/>
            <a:chOff x="1648300" y="568850"/>
            <a:chExt cx="505125" cy="658050"/>
          </a:xfrm>
        </p:grpSpPr>
        <p:sp>
          <p:nvSpPr>
            <p:cNvPr id="3241" name="Google Shape;3241;p11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96" name="Google Shape;3296;p11"/>
          <p:cNvGrpSpPr/>
          <p:nvPr/>
        </p:nvGrpSpPr>
        <p:grpSpPr>
          <a:xfrm rot="2548689" flipH="1">
            <a:off x="-275628" y="-268708"/>
            <a:ext cx="1944165" cy="2165376"/>
            <a:chOff x="1416325" y="1320700"/>
            <a:chExt cx="836250" cy="931400"/>
          </a:xfrm>
        </p:grpSpPr>
        <p:sp>
          <p:nvSpPr>
            <p:cNvPr id="3297" name="Google Shape;3297;p11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92" name="Google Shape;3392;p11"/>
          <p:cNvGrpSpPr/>
          <p:nvPr/>
        </p:nvGrpSpPr>
        <p:grpSpPr>
          <a:xfrm rot="-1818263">
            <a:off x="10840204" y="3038216"/>
            <a:ext cx="2051531" cy="2103608"/>
            <a:chOff x="3993975" y="1524025"/>
            <a:chExt cx="781000" cy="800825"/>
          </a:xfrm>
        </p:grpSpPr>
        <p:sp>
          <p:nvSpPr>
            <p:cNvPr id="3393" name="Google Shape;3393;p11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32" name="Google Shape;3432;p11"/>
          <p:cNvGrpSpPr/>
          <p:nvPr/>
        </p:nvGrpSpPr>
        <p:grpSpPr>
          <a:xfrm rot="10800000" flipH="1">
            <a:off x="6124615" y="-269187"/>
            <a:ext cx="1196128" cy="1166539"/>
            <a:chOff x="225997" y="123301"/>
            <a:chExt cx="631802" cy="616130"/>
          </a:xfrm>
        </p:grpSpPr>
        <p:grpSp>
          <p:nvGrpSpPr>
            <p:cNvPr id="3433" name="Google Shape;3433;p11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3434" name="Google Shape;3434;p11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5" name="Google Shape;3435;p11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6" name="Google Shape;3436;p11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7" name="Google Shape;3437;p11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8" name="Google Shape;3438;p11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9" name="Google Shape;3439;p11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0" name="Google Shape;3440;p11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1" name="Google Shape;3441;p11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2" name="Google Shape;3442;p11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3" name="Google Shape;3443;p11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4" name="Google Shape;3444;p11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5" name="Google Shape;3445;p11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6" name="Google Shape;3446;p11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7" name="Google Shape;3447;p11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8" name="Google Shape;3448;p11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9" name="Google Shape;3449;p11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0" name="Google Shape;3450;p11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1" name="Google Shape;3451;p11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2" name="Google Shape;3452;p11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3" name="Google Shape;3453;p11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4" name="Google Shape;3454;p11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5" name="Google Shape;3455;p11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6" name="Google Shape;3456;p11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7" name="Google Shape;3457;p11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8" name="Google Shape;3458;p11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9" name="Google Shape;3459;p11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0" name="Google Shape;3460;p11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1" name="Google Shape;3461;p11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2" name="Google Shape;3462;p11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3" name="Google Shape;3463;p11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4" name="Google Shape;3464;p11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5" name="Google Shape;3465;p11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6" name="Google Shape;3466;p11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7" name="Google Shape;3467;p11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8" name="Google Shape;3468;p11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9" name="Google Shape;3469;p11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0" name="Google Shape;3470;p11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1" name="Google Shape;3471;p11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2" name="Google Shape;3472;p11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3" name="Google Shape;3473;p11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4" name="Google Shape;3474;p11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5" name="Google Shape;3475;p11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6" name="Google Shape;3476;p11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477" name="Google Shape;3477;p11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478" name="Google Shape;3478;p11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3479" name="Google Shape;3479;p11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0" name="Google Shape;3480;p11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1" name="Google Shape;3481;p11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2" name="Google Shape;3482;p11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3" name="Google Shape;3483;p11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4" name="Google Shape;3484;p11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5" name="Google Shape;3485;p11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6" name="Google Shape;3486;p11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7" name="Google Shape;3487;p11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8" name="Google Shape;3488;p11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9" name="Google Shape;3489;p11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0" name="Google Shape;3490;p11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1" name="Google Shape;3491;p11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2" name="Google Shape;3492;p11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3" name="Google Shape;3493;p11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4" name="Google Shape;3494;p11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5" name="Google Shape;3495;p11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6" name="Google Shape;3496;p11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7" name="Google Shape;3497;p11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8" name="Google Shape;3498;p11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9" name="Google Shape;3499;p11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0" name="Google Shape;3500;p11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1" name="Google Shape;3501;p11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2" name="Google Shape;3502;p11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3" name="Google Shape;3503;p11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4" name="Google Shape;3504;p11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5" name="Google Shape;3505;p11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6" name="Google Shape;3506;p11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7" name="Google Shape;3507;p11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8" name="Google Shape;3508;p11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9" name="Google Shape;3509;p11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0" name="Google Shape;3510;p11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1" name="Google Shape;3511;p11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2" name="Google Shape;3512;p11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3" name="Google Shape;3513;p11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4" name="Google Shape;3514;p11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5" name="Google Shape;3515;p11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6" name="Google Shape;3516;p11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7" name="Google Shape;3517;p11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8" name="Google Shape;3518;p11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9" name="Google Shape;3519;p11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0" name="Google Shape;3520;p11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1" name="Google Shape;3521;p11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2" name="Google Shape;3522;p11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3" name="Google Shape;3523;p11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4" name="Google Shape;3524;p11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5" name="Google Shape;3525;p11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6" name="Google Shape;3526;p11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7" name="Google Shape;3527;p11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8" name="Google Shape;3528;p11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9" name="Google Shape;3529;p11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0" name="Google Shape;3530;p11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1" name="Google Shape;3531;p11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2" name="Google Shape;3532;p11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3" name="Google Shape;3533;p11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4" name="Google Shape;3534;p11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5" name="Google Shape;3535;p11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6" name="Google Shape;3536;p11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7" name="Google Shape;3537;p11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8" name="Google Shape;3538;p11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9" name="Google Shape;3539;p11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0" name="Google Shape;3540;p11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1" name="Google Shape;3541;p11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542" name="Google Shape;3542;p11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45" name="Google Shape;3545;p11"/>
          <p:cNvSpPr txBox="1">
            <a:spLocks noGrp="1"/>
          </p:cNvSpPr>
          <p:nvPr>
            <p:ph type="title" hasCustomPrompt="1"/>
          </p:nvPr>
        </p:nvSpPr>
        <p:spPr>
          <a:xfrm>
            <a:off x="2362000" y="1879717"/>
            <a:ext cx="7468000" cy="18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546" name="Google Shape;3546;p11"/>
          <p:cNvSpPr txBox="1">
            <a:spLocks noGrp="1"/>
          </p:cNvSpPr>
          <p:nvPr>
            <p:ph type="subTitle" idx="1"/>
          </p:nvPr>
        </p:nvSpPr>
        <p:spPr>
          <a:xfrm>
            <a:off x="2362000" y="3759417"/>
            <a:ext cx="7468000" cy="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097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○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■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○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■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○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ubik"/>
              <a:buChar char="■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97759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7DAB1-39B2-B790-D692-6ACEB9948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704DAE-849B-6668-945F-1272128789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2872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65FEAB82-AE08-EE6F-B76F-0A7194A9E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26486A-D0E2-287F-B578-DF559AA7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데이터 </a:t>
            </a:r>
            <a:r>
              <a:rPr lang="ko-KR" altLang="en-US" dirty="0" err="1">
                <a:ea typeface="black han sans" pitchFamily="2" charset="-127"/>
              </a:rPr>
              <a:t>전처리</a:t>
            </a:r>
            <a:r>
              <a:rPr lang="en-US" altLang="ko-KR" dirty="0">
                <a:ea typeface="black han sans" pitchFamily="2" charset="-127"/>
              </a:rPr>
              <a:t>(2/4)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93B40-C57E-D149-8791-67077310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781" y="1608759"/>
            <a:ext cx="1041776" cy="4385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C017FB-908A-B5CC-CE6A-8CA675802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559" y="1608759"/>
            <a:ext cx="1054379" cy="44374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12D69F-DED0-DD63-AF0B-2EC50B65E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936" y="1608761"/>
            <a:ext cx="1041779" cy="44374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6D6759-1302-093F-E56F-DC8AC6778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001" y="5068607"/>
            <a:ext cx="4567040" cy="4500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9E2004-05BB-2C79-0EDB-A226211CC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24" y="5597985"/>
            <a:ext cx="7074881" cy="3170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F2AC0B-8832-D98F-630D-B3EE4C72C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98" y="5915007"/>
            <a:ext cx="6330989" cy="3170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CD30BA-7CAD-A7AB-3E02-298350C47E75}"/>
              </a:ext>
            </a:extLst>
          </p:cNvPr>
          <p:cNvSpPr txBox="1"/>
          <p:nvPr/>
        </p:nvSpPr>
        <p:spPr>
          <a:xfrm>
            <a:off x="1354113" y="2936557"/>
            <a:ext cx="646176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모든 열을 하나의 데이터 프레임으로</a:t>
            </a:r>
            <a:r>
              <a:rPr lang="en-US" altLang="ko-KR" sz="1867" dirty="0">
                <a:ea typeface="black han sans" pitchFamily="2" charset="-127"/>
              </a:rPr>
              <a:t>!</a:t>
            </a: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 </a:t>
            </a:r>
            <a:r>
              <a:rPr lang="ko-KR" altLang="en-US" sz="1867" dirty="0">
                <a:ea typeface="black han sans" pitchFamily="2" charset="-127"/>
              </a:rPr>
              <a:t>하지만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각 순위의 팀 순서가 다르다</a:t>
            </a:r>
            <a:r>
              <a:rPr lang="en-US" altLang="ko-KR" sz="1867" dirty="0">
                <a:ea typeface="black han sans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1939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CBD5BCB4-3330-2808-B8C2-3E87A276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BC703F-1AB3-A50B-E44E-66C9DE21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데이터 </a:t>
            </a:r>
            <a:r>
              <a:rPr lang="ko-KR" altLang="en-US" dirty="0" err="1">
                <a:ea typeface="black han sans" pitchFamily="2" charset="-127"/>
              </a:rPr>
              <a:t>전처리</a:t>
            </a:r>
            <a:r>
              <a:rPr lang="en-US" altLang="ko-KR" dirty="0">
                <a:ea typeface="black han sans" pitchFamily="2" charset="-127"/>
              </a:rPr>
              <a:t>(3/4)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C863C-7983-6904-C9D2-BF3E303C3158}"/>
              </a:ext>
            </a:extLst>
          </p:cNvPr>
          <p:cNvSpPr txBox="1"/>
          <p:nvPr/>
        </p:nvSpPr>
        <p:spPr>
          <a:xfrm>
            <a:off x="1315840" y="1845027"/>
            <a:ext cx="360883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latin typeface="+mj-lt"/>
                <a:ea typeface="black han sans" pitchFamily="2" charset="-127"/>
              </a:rPr>
              <a:t>merge</a:t>
            </a:r>
            <a:r>
              <a:rPr lang="ko-KR" altLang="en-US" sz="1867" dirty="0">
                <a:ea typeface="black han sans" pitchFamily="2" charset="-127"/>
              </a:rPr>
              <a:t>를 통해 데이터 합치기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938FC-D710-BF01-6818-94E39B308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85" y="2564672"/>
            <a:ext cx="6147116" cy="397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31B8E-0B3E-5781-4722-822D9F22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256" y="3153827"/>
            <a:ext cx="8111744" cy="294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2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56E3BAF8-A2AE-E515-2BC5-9D59B10E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4F090B6-FEAC-3992-E676-CDC238B0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데이터 </a:t>
            </a:r>
            <a:r>
              <a:rPr lang="ko-KR" altLang="en-US" dirty="0" err="1">
                <a:ea typeface="black han sans" pitchFamily="2" charset="-127"/>
              </a:rPr>
              <a:t>전처리</a:t>
            </a:r>
            <a:r>
              <a:rPr lang="en-US" altLang="ko-KR" dirty="0">
                <a:ea typeface="black han sans" pitchFamily="2" charset="-127"/>
              </a:rPr>
              <a:t>(4/4)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CDACC-71E9-D8FE-C13B-59FFDDE1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64" y="1801429"/>
            <a:ext cx="9870872" cy="38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ABF60B96-1622-FC4E-7755-701B3A06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1D968C3-B915-D258-0616-F69F079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데이터 준비</a:t>
            </a:r>
            <a:r>
              <a:rPr lang="en-US" altLang="ko-KR" dirty="0">
                <a:ea typeface="black han sans" pitchFamily="2" charset="-127"/>
              </a:rPr>
              <a:t>(1/2)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B3A5CF-AE9C-35E5-8E24-0229D08C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79" y="1667239"/>
            <a:ext cx="6642420" cy="45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4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78140A57-D5B5-370A-18CF-F5A02AA4C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27C2E2-892B-984A-106A-F7A24DE8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데이터 준비</a:t>
            </a:r>
            <a:r>
              <a:rPr lang="en-US" altLang="ko-KR" dirty="0">
                <a:ea typeface="black han sans" pitchFamily="2" charset="-127"/>
              </a:rPr>
              <a:t>(2/2)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0B655-C19B-D88A-ECB0-C484174FFFBA}"/>
              </a:ext>
            </a:extLst>
          </p:cNvPr>
          <p:cNvSpPr txBox="1"/>
          <p:nvPr/>
        </p:nvSpPr>
        <p:spPr>
          <a:xfrm>
            <a:off x="960000" y="1628277"/>
            <a:ext cx="646176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.</a:t>
            </a:r>
            <a:r>
              <a:rPr lang="en-US" altLang="ko-KR" sz="1867" dirty="0" err="1">
                <a:ea typeface="black han sans" pitchFamily="2" charset="-127"/>
              </a:rPr>
              <a:t>py</a:t>
            </a:r>
            <a:r>
              <a:rPr lang="ko-KR" altLang="en-US" sz="1867" dirty="0">
                <a:ea typeface="black han sans" pitchFamily="2" charset="-127"/>
              </a:rPr>
              <a:t>에서 갖고 와 처리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열 이름이 뜨지 않아 열 이름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F7A8B1-1CAB-2A01-BEA2-142E2B7C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38" y="1344659"/>
            <a:ext cx="6587263" cy="19624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797343-0C5A-E807-3F9C-F4CED99FE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00" y="3307146"/>
            <a:ext cx="8128000" cy="27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4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B228B315-AB7E-331F-F8A4-2153E6B4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F56DD3E-60F3-3E1C-28CC-58F63396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열 이름 분석</a:t>
            </a:r>
            <a:r>
              <a:rPr lang="en-US" altLang="ko-KR" dirty="0">
                <a:ea typeface="black han sans" pitchFamily="2" charset="-127"/>
              </a:rPr>
              <a:t>(1/1)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CF700-FA26-0CED-62A1-FBE04E4E33CA}"/>
              </a:ext>
            </a:extLst>
          </p:cNvPr>
          <p:cNvSpPr txBox="1"/>
          <p:nvPr/>
        </p:nvSpPr>
        <p:spPr>
          <a:xfrm>
            <a:off x="960000" y="1210663"/>
            <a:ext cx="10045312" cy="501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8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연속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게임의 연속 승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/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패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9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타수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(Consecutive Hits):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한 선수가 한 번의 타석에서 안타를 친 경우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10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안타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(Hit):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야구공에 맞아 베이스에 도달하는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11 : 2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(2B, Double):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안타가 되어 나온 후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주자가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두루타를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통해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2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루에 도달하는 것을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12 : 3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(3B, Triple):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주자가 삼루타를 통해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3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루에 도달하는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13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홈런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(Homerun):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한 번의 안타로 마지막 베이스까지 도달하여 점수를 얻는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14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타점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(RBI, Runs Batted In):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안타 또는 희생플라이로 득점을 시킨 횟수를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15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득점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(Run):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주자가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홈플레이트를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밟아 득점하는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16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도루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(Stolen Base):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주자가 주루 중에 다음 베이스로 이동하는 행위를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17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사사구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공격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) (BB, Walk):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타자에 대해 볼넷을 주어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1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루로 나가게 하는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18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삼진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(Strikeout):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스트라이크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삼개를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받아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아웃되는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19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병살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(Double Play):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수비 팀이 두 번의 아웃을 만들어 하나의 타석에서 두 명의 주자를 제거하는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20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타율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(Batting Average):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안타를 치는 비율로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타석당 안타의 평균입니다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21 :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출루율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(On-Base Percentage):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안타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볼넷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몸에 맞는 공을 통해 베이스에 나가는 비율을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22 :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장타율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(Slugging Percentage):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타자가 친 모든 안타의 평균적인 장타 정도를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23 : OPS(On-base Plus Slugging):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출루율과 장타율을 합친 통계로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타자의 공격 능력을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24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이닝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(Inning):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한 경기에서 투수가 공을 던지는 시간 단위로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3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아웃이 되면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1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이닝이 종료됩니다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25 :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피안타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(Allowance Hit):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상대팀 타자에게 허용한 안타의 수를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26 :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피홈런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(Allowance Homerun):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상대팀 타자에게 허용한 홈런의 수를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27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실점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(Run Allowed):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허용한 득점의 수를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28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자책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자책점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Earned Run):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허용한 득점 중에서 수비 상의 실수와 관련된 것이 아닌 투수 스스로의 실수로 인해 발생한 것을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29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사사구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수비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) (BB, Walk):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상대팀 타자에게 볼넷을 주어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1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루로 나가게 하는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30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탈삼진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(Strikeout):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상대팀 타자를 삼진 처리하여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아웃시키는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것을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31 : </a:t>
            </a:r>
            <a:r>
              <a:rPr lang="ko-KR" altLang="en-US" sz="10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평균자책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평균자책점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ERA - Earned Run Average):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허용한 자책점의 평균값을 나타내는 통계로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높은 값일수록 투수의 성적이 나쁨을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32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실책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(Error):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수비 팀이 공을 처리하는 과정에서 발생한 실수를 의미합니다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33 : WHIP (Walks and Hits Per Inning Pitched):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얼마나 많은 주자들에게 베이스를 허용하는지를 나타내는 통계입니다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34 : QS (Quality Start):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경기에서 최소한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6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이닝 이상을 던지고 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3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자 이하의 자책점을 허용하는 것을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35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홀드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(Hold):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구원 투수가 선발 투수의 승리를 돕기 위해 상대팀을 안타 없이 처리하고 선발 투수가 교체되기 전에 경기를 이어가는 경우를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36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세이브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(Save):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구원 투수가 팀이 승리할 때 마지막 이닝에 투수로서 나와 선발 투수의 승리를 지켜내는 경우를 나타냅니다</a:t>
            </a:r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# 37 : </a:t>
            </a:r>
            <a:r>
              <a:rPr lang="ko-KR" altLang="en-US" sz="10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연도</a:t>
            </a:r>
            <a:endParaRPr lang="ko-KR" altLang="en-US" sz="10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91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DB36FECC-1978-1969-E1A3-7A7CF66F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FA469D-DA68-B209-F5D6-72113E5F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상관계수</a:t>
            </a:r>
            <a:r>
              <a:rPr lang="en-US" altLang="ko-KR" dirty="0">
                <a:ea typeface="black han sans" pitchFamily="2" charset="-127"/>
              </a:rPr>
              <a:t>(1/3)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C3388-9972-A554-2592-DCF7B803C7C8}"/>
              </a:ext>
            </a:extLst>
          </p:cNvPr>
          <p:cNvSpPr txBox="1"/>
          <p:nvPr/>
        </p:nvSpPr>
        <p:spPr>
          <a:xfrm>
            <a:off x="1101344" y="1574539"/>
            <a:ext cx="6461760" cy="440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순위와 패의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0.92 </a:t>
            </a: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순위와 승률의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-0.92 </a:t>
            </a: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경기와 타수의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0.95 </a:t>
            </a: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경기와 이닝의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0.99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승와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승률의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0.94 </a:t>
            </a: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패와 승률의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-0.94 </a:t>
            </a: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패와 게임차의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0.94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승률와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게임차의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-0.95 </a:t>
            </a: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타수와 이닝의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0.95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득점의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1.0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장타율와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OPS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0.98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실점와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자책의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0.99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실점와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평균자책의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0.93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자책와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평균자책의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0.95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평균자책와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WHIP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0.92</a:t>
            </a:r>
            <a:endParaRPr lang="ko-KR" altLang="en-US" sz="1867" dirty="0">
              <a:solidFill>
                <a:schemeClr val="tx2"/>
              </a:solidFill>
              <a:ea typeface="black han sans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2A8C7-956C-9FCE-1DA1-09429A175416}"/>
              </a:ext>
            </a:extLst>
          </p:cNvPr>
          <p:cNvSpPr txBox="1"/>
          <p:nvPr/>
        </p:nvSpPr>
        <p:spPr>
          <a:xfrm>
            <a:off x="5044585" y="4189672"/>
            <a:ext cx="6461760" cy="181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1.</a:t>
            </a:r>
            <a:r>
              <a:rPr lang="ko-KR" altLang="en-US" sz="1867" dirty="0">
                <a:ea typeface="black han sans" pitchFamily="2" charset="-127"/>
              </a:rPr>
              <a:t>이닝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한 경기에서 투수가 공을 던지는 시간 단위로</a:t>
            </a:r>
            <a:r>
              <a:rPr lang="en-US" altLang="ko-KR" sz="1867" dirty="0">
                <a:ea typeface="black han sans" pitchFamily="2" charset="-127"/>
              </a:rPr>
              <a:t>, 3</a:t>
            </a:r>
            <a:r>
              <a:rPr lang="ko-KR" altLang="en-US" sz="1867" dirty="0">
                <a:ea typeface="black han sans" pitchFamily="2" charset="-127"/>
              </a:rPr>
              <a:t>아웃이 되면 </a:t>
            </a:r>
            <a:r>
              <a:rPr lang="en-US" altLang="ko-KR" sz="1867" dirty="0">
                <a:ea typeface="black han sans" pitchFamily="2" charset="-127"/>
              </a:rPr>
              <a:t>1</a:t>
            </a:r>
            <a:r>
              <a:rPr lang="ko-KR" altLang="en-US" sz="1867" dirty="0">
                <a:ea typeface="black han sans" pitchFamily="2" charset="-127"/>
              </a:rPr>
              <a:t>이닝이 종료됩니다</a:t>
            </a:r>
            <a:r>
              <a:rPr lang="en-US" altLang="ko-KR" sz="1867" dirty="0">
                <a:ea typeface="black han sans" pitchFamily="2" charset="-127"/>
              </a:rPr>
              <a:t>. </a:t>
            </a:r>
          </a:p>
          <a:p>
            <a:r>
              <a:rPr lang="en-US" altLang="ko-KR" sz="1867" dirty="0">
                <a:ea typeface="black han sans" pitchFamily="2" charset="-127"/>
              </a:rPr>
              <a:t>2. OPS : </a:t>
            </a:r>
            <a:r>
              <a:rPr lang="ko-KR" altLang="en-US" sz="1867" dirty="0">
                <a:ea typeface="black han sans" pitchFamily="2" charset="-127"/>
              </a:rPr>
              <a:t>출루율과 장타율을 합친 통계로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타자의 공격 능력을 나타냅니다</a:t>
            </a:r>
            <a:r>
              <a:rPr lang="en-US" altLang="ko-KR" sz="1867" dirty="0">
                <a:ea typeface="black han sans" pitchFamily="2" charset="-127"/>
              </a:rPr>
              <a:t>. </a:t>
            </a:r>
          </a:p>
          <a:p>
            <a:r>
              <a:rPr lang="en-US" altLang="ko-KR" sz="1867" dirty="0">
                <a:ea typeface="black han sans" pitchFamily="2" charset="-127"/>
              </a:rPr>
              <a:t>3. WHIP : </a:t>
            </a:r>
            <a:r>
              <a:rPr lang="ko-KR" altLang="en-US" sz="1867" dirty="0">
                <a:ea typeface="black han sans" pitchFamily="2" charset="-127"/>
              </a:rPr>
              <a:t>투수가 얼마나 많은 주자들에게 베이스를 허용하는지를 나타내는 통계입니다</a:t>
            </a:r>
            <a:r>
              <a:rPr lang="en-US" altLang="ko-KR" sz="1867" dirty="0">
                <a:ea typeface="black han sans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F0DB6-487C-CD8F-FD61-77BF2092A064}"/>
              </a:ext>
            </a:extLst>
          </p:cNvPr>
          <p:cNvSpPr txBox="1"/>
          <p:nvPr/>
        </p:nvSpPr>
        <p:spPr>
          <a:xfrm>
            <a:off x="7181088" y="2698139"/>
            <a:ext cx="646176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너무 당연하다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D2B57-EF0B-921F-F3C2-D6E4BCAA4A27}"/>
              </a:ext>
            </a:extLst>
          </p:cNvPr>
          <p:cNvSpPr txBox="1"/>
          <p:nvPr/>
        </p:nvSpPr>
        <p:spPr>
          <a:xfrm>
            <a:off x="4332224" y="1134359"/>
            <a:ext cx="654304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0.9 </a:t>
            </a:r>
            <a:r>
              <a:rPr lang="ko-KR" altLang="en-US" sz="1867" dirty="0">
                <a:ea typeface="black han sans" pitchFamily="2" charset="-127"/>
              </a:rPr>
              <a:t>이상의 상관계수 구하기</a:t>
            </a:r>
          </a:p>
        </p:txBody>
      </p:sp>
    </p:spTree>
    <p:extLst>
      <p:ext uri="{BB962C8B-B14F-4D97-AF65-F5344CB8AC3E}">
        <p14:creationId xmlns:p14="http://schemas.microsoft.com/office/powerpoint/2010/main" val="142800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C370CE97-FFDC-6A4E-3D81-A46082FF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A01C56-101D-082B-7FB4-0ECEAF30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상관계수</a:t>
            </a:r>
            <a:r>
              <a:rPr lang="en-US" altLang="ko-KR" dirty="0">
                <a:ea typeface="black han sans" pitchFamily="2" charset="-127"/>
              </a:rPr>
              <a:t>(2/3)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4B358-0C22-BF8F-9C45-E4D3F10B9A15}"/>
              </a:ext>
            </a:extLst>
          </p:cNvPr>
          <p:cNvSpPr txBox="1"/>
          <p:nvPr/>
        </p:nvSpPr>
        <p:spPr>
          <a:xfrm>
            <a:off x="1101344" y="2085721"/>
            <a:ext cx="6461760" cy="2965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홈런와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OPS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0.82 </a:t>
            </a:r>
          </a:p>
          <a:p>
            <a:pPr algn="l"/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홈런와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피홈런의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0.71 </a:t>
            </a:r>
          </a:p>
          <a:p>
            <a:pPr algn="l"/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타율의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0.8 </a:t>
            </a:r>
          </a:p>
          <a:p>
            <a:pPr algn="l"/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출루율의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0.75 </a:t>
            </a:r>
          </a:p>
          <a:p>
            <a:pPr algn="l"/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장타율의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0.87</a:t>
            </a:r>
          </a:p>
          <a:p>
            <a:pPr algn="l"/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...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피홈런와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자책의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0.83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피홈런와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평균자책의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0.76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실점와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WHIP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0.83 </a:t>
            </a:r>
          </a:p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자책와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WHIP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의 상관계수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0.84</a:t>
            </a:r>
            <a:endParaRPr lang="ko-KR" altLang="en-US" sz="1867" dirty="0">
              <a:solidFill>
                <a:schemeClr val="tx2"/>
              </a:solidFill>
              <a:ea typeface="black han sans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C833-B4CB-BEE5-D0D1-AC5227CA12CB}"/>
              </a:ext>
            </a:extLst>
          </p:cNvPr>
          <p:cNvSpPr txBox="1"/>
          <p:nvPr/>
        </p:nvSpPr>
        <p:spPr>
          <a:xfrm>
            <a:off x="5392928" y="4159862"/>
            <a:ext cx="6461760" cy="210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1.</a:t>
            </a:r>
            <a:r>
              <a:rPr lang="ko-KR" altLang="en-US" sz="1867" dirty="0">
                <a:ea typeface="black han sans" pitchFamily="2" charset="-127"/>
              </a:rPr>
              <a:t>이닝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한 경기에서 투수가 공을 던지는 시간 단위로</a:t>
            </a:r>
            <a:r>
              <a:rPr lang="en-US" altLang="ko-KR" sz="1867" dirty="0">
                <a:ea typeface="black han sans" pitchFamily="2" charset="-127"/>
              </a:rPr>
              <a:t>,              3</a:t>
            </a:r>
            <a:r>
              <a:rPr lang="ko-KR" altLang="en-US" sz="1867" dirty="0">
                <a:ea typeface="black han sans" pitchFamily="2" charset="-127"/>
              </a:rPr>
              <a:t>아웃이 되면 </a:t>
            </a:r>
            <a:r>
              <a:rPr lang="en-US" altLang="ko-KR" sz="1867" dirty="0">
                <a:ea typeface="black han sans" pitchFamily="2" charset="-127"/>
              </a:rPr>
              <a:t>1</a:t>
            </a:r>
            <a:r>
              <a:rPr lang="ko-KR" altLang="en-US" sz="1867" dirty="0">
                <a:ea typeface="black han sans" pitchFamily="2" charset="-127"/>
              </a:rPr>
              <a:t>이닝이 종료됩니다</a:t>
            </a:r>
            <a:r>
              <a:rPr lang="en-US" altLang="ko-KR" sz="1867" dirty="0">
                <a:ea typeface="black han sans" pitchFamily="2" charset="-127"/>
              </a:rPr>
              <a:t>. </a:t>
            </a:r>
          </a:p>
          <a:p>
            <a:r>
              <a:rPr lang="en-US" altLang="ko-KR" sz="1867" dirty="0">
                <a:ea typeface="black han sans" pitchFamily="2" charset="-127"/>
              </a:rPr>
              <a:t>2</a:t>
            </a:r>
            <a:r>
              <a:rPr lang="en-US" altLang="ko-KR" sz="1867" dirty="0">
                <a:solidFill>
                  <a:schemeClr val="tx2"/>
                </a:solidFill>
                <a:ea typeface="black han sans" pitchFamily="2" charset="-127"/>
              </a:rPr>
              <a:t>.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타점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타자가 안타 또는 희생플라이로 득점을 시킨                횟수를 나타냅니다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3</a:t>
            </a:r>
            <a:r>
              <a:rPr lang="en-US" altLang="ko-KR" sz="1867" dirty="0">
                <a:solidFill>
                  <a:schemeClr val="tx2"/>
                </a:solidFill>
                <a:ea typeface="black han sans" pitchFamily="2" charset="-127"/>
              </a:rPr>
              <a:t>. </a:t>
            </a:r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피홈런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: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투수가 상대팀 타자에게 </a:t>
            </a:r>
            <a:endParaRPr lang="en-US" altLang="ko-KR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허용한 홈런의 수를 나타냅니다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5AD1F-E458-B72E-9C72-41268F237EF4}"/>
              </a:ext>
            </a:extLst>
          </p:cNvPr>
          <p:cNvSpPr txBox="1"/>
          <p:nvPr/>
        </p:nvSpPr>
        <p:spPr>
          <a:xfrm>
            <a:off x="7181088" y="2698139"/>
            <a:ext cx="646176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너무 당연하다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EF4D5-1D97-5718-0F7A-6598E517F2AC}"/>
              </a:ext>
            </a:extLst>
          </p:cNvPr>
          <p:cNvSpPr txBox="1"/>
          <p:nvPr/>
        </p:nvSpPr>
        <p:spPr>
          <a:xfrm>
            <a:off x="4332224" y="1134359"/>
            <a:ext cx="654304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0.7~0.9 </a:t>
            </a:r>
            <a:r>
              <a:rPr lang="ko-KR" altLang="en-US" sz="1867" dirty="0">
                <a:ea typeface="black han sans" pitchFamily="2" charset="-127"/>
              </a:rPr>
              <a:t>사이의 상관계수 구하기</a:t>
            </a:r>
          </a:p>
        </p:txBody>
      </p:sp>
    </p:spTree>
    <p:extLst>
      <p:ext uri="{BB962C8B-B14F-4D97-AF65-F5344CB8AC3E}">
        <p14:creationId xmlns:p14="http://schemas.microsoft.com/office/powerpoint/2010/main" val="93556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47039E90-FB52-5C22-15E8-433D93BC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BD86B1-F79F-73B5-CF2B-826FCFB2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상관계수</a:t>
            </a:r>
            <a:r>
              <a:rPr lang="en-US" altLang="ko-KR" dirty="0">
                <a:ea typeface="black han sans" pitchFamily="2" charset="-127"/>
              </a:rPr>
              <a:t>(3/3)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137D5-B1FA-D449-CE0A-177B85222501}"/>
              </a:ext>
            </a:extLst>
          </p:cNvPr>
          <p:cNvSpPr txBox="1"/>
          <p:nvPr/>
        </p:nvSpPr>
        <p:spPr>
          <a:xfrm>
            <a:off x="3816096" y="2013411"/>
            <a:ext cx="6461760" cy="382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평균자책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투수가 허용한 자책점의 평균값을 나타내는      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	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통계로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높은 값일수록 투수의 성적이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	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나쁨을 의미합니다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.      </a:t>
            </a:r>
            <a:endParaRPr lang="ko-KR" altLang="en-US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en-US" altLang="ko-KR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en-US" altLang="ko-KR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WHIP :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투수가 얼마나 많은 주자들에게 베이스를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	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허용하는지를 나타내는 통계입니다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</a:p>
          <a:p>
            <a:endParaRPr lang="en-US" altLang="ko-KR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ko-KR" altLang="en-US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세이브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: 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구원 투수가 팀이 승리할 때 마지막 이닝에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	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투수로서 나와 선발 투수의 승리를 지켜내는 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	</a:t>
            </a:r>
            <a:r>
              <a:rPr lang="ko-KR" altLang="en-US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경우를 나타냅니다</a:t>
            </a:r>
            <a:r>
              <a:rPr lang="en-US" altLang="ko-KR" sz="1867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ko-KR" altLang="en-US" sz="1867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en-US" altLang="ko-KR" sz="1867" dirty="0">
              <a:solidFill>
                <a:schemeClr val="tx2"/>
              </a:solidFill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0C0A5-D67E-40C3-29ED-70173A2B4D97}"/>
              </a:ext>
            </a:extLst>
          </p:cNvPr>
          <p:cNvSpPr txBox="1"/>
          <p:nvPr/>
        </p:nvSpPr>
        <p:spPr>
          <a:xfrm>
            <a:off x="4332224" y="1134359"/>
            <a:ext cx="654304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0.6 </a:t>
            </a:r>
            <a:r>
              <a:rPr lang="ko-KR" altLang="en-US" sz="1867" dirty="0">
                <a:ea typeface="black han sans" pitchFamily="2" charset="-127"/>
              </a:rPr>
              <a:t>사이의 상관계수 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80B317-EDA1-32E3-EDB7-6C5C9B95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24" y="1681881"/>
            <a:ext cx="1882392" cy="42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3F3E2A39-872B-4C57-6BA8-B37FD223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3CC84D-B919-1489-D01E-BE9430EB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black han sans" pitchFamily="2" charset="-127"/>
              </a:rPr>
              <a:t>산점도</a:t>
            </a:r>
            <a:r>
              <a:rPr lang="en-US" altLang="ko-KR" dirty="0">
                <a:ea typeface="black han sans" pitchFamily="2" charset="-127"/>
              </a:rPr>
              <a:t>(1/3)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FA633B-4EEB-C416-3582-FC029A17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58" y="1698729"/>
            <a:ext cx="4576853" cy="4565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0067E-977C-C03A-9EAA-195B2E0C91E5}"/>
              </a:ext>
            </a:extLst>
          </p:cNvPr>
          <p:cNvSpPr txBox="1"/>
          <p:nvPr/>
        </p:nvSpPr>
        <p:spPr>
          <a:xfrm>
            <a:off x="1217489" y="3284055"/>
            <a:ext cx="646176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WHIP :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얼마나 많은 주자들에게 </a:t>
            </a:r>
            <a:endParaRPr lang="en-US" altLang="ko-KR" sz="1867" dirty="0">
              <a:solidFill>
                <a:srgbClr val="6A9955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     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베이스를 허용하는지</a:t>
            </a:r>
            <a:endParaRPr lang="ko-KR" altLang="en-US" sz="18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15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4">
          <a:extLst>
            <a:ext uri="{FF2B5EF4-FFF2-40B4-BE49-F238E27FC236}">
              <a16:creationId xmlns:a16="http://schemas.microsoft.com/office/drawing/2014/main" id="{1C85E6E2-0677-1270-34A6-613B98EF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5" name="Google Shape;11055;p46">
            <a:extLst>
              <a:ext uri="{FF2B5EF4-FFF2-40B4-BE49-F238E27FC236}">
                <a16:creationId xmlns:a16="http://schemas.microsoft.com/office/drawing/2014/main" id="{C99D3B8B-4967-AD61-5B65-40FF04EE2BDC}"/>
              </a:ext>
            </a:extLst>
          </p:cNvPr>
          <p:cNvSpPr/>
          <p:nvPr/>
        </p:nvSpPr>
        <p:spPr>
          <a:xfrm>
            <a:off x="2079600" y="719200"/>
            <a:ext cx="8032800" cy="2208800"/>
          </a:xfrm>
          <a:prstGeom prst="roundRect">
            <a:avLst>
              <a:gd name="adj" fmla="val 14939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056" name="Google Shape;11056;p46">
            <a:extLst>
              <a:ext uri="{FF2B5EF4-FFF2-40B4-BE49-F238E27FC236}">
                <a16:creationId xmlns:a16="http://schemas.microsoft.com/office/drawing/2014/main" id="{FC245FBD-3F97-1983-9C43-335195B2E7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000" y="1008000"/>
            <a:ext cx="7392000" cy="163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야구 통계 분석</a:t>
            </a:r>
            <a:endParaRPr dirty="0">
              <a:solidFill>
                <a:schemeClr val="dk2"/>
              </a:solidFill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2307B-EABE-B57F-1C63-0F12478A4BD7}"/>
              </a:ext>
            </a:extLst>
          </p:cNvPr>
          <p:cNvSpPr txBox="1"/>
          <p:nvPr/>
        </p:nvSpPr>
        <p:spPr>
          <a:xfrm>
            <a:off x="7545400" y="3214255"/>
            <a:ext cx="295946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삼성 라이</a:t>
            </a:r>
            <a:r>
              <a:rPr lang="en-US" altLang="ko-KR" sz="1867" dirty="0">
                <a:ea typeface="black han sans" pitchFamily="2" charset="-127"/>
              </a:rPr>
              <a:t>“</a:t>
            </a:r>
            <a:r>
              <a:rPr lang="ko-KR" altLang="en-US" sz="1867" dirty="0">
                <a:ea typeface="black han sans" pitchFamily="2" charset="-127"/>
              </a:rPr>
              <a:t>원</a:t>
            </a:r>
            <a:r>
              <a:rPr lang="en-US" altLang="ko-KR" sz="1867" dirty="0">
                <a:ea typeface="black han sans" pitchFamily="2" charset="-127"/>
              </a:rPr>
              <a:t>”</a:t>
            </a:r>
            <a:r>
              <a:rPr lang="ko-KR" altLang="en-US" sz="1867" dirty="0" err="1">
                <a:ea typeface="black han sans" pitchFamily="2" charset="-127"/>
              </a:rPr>
              <a:t>즈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 err="1">
                <a:ea typeface="black han sans" pitchFamily="2" charset="-127"/>
              </a:rPr>
              <a:t>옥영신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 err="1">
                <a:ea typeface="black han sans" pitchFamily="2" charset="-127"/>
              </a:rPr>
              <a:t>이화은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 err="1">
                <a:ea typeface="black han sans" pitchFamily="2" charset="-127"/>
              </a:rPr>
              <a:t>명노아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전진우</a:t>
            </a:r>
          </a:p>
        </p:txBody>
      </p:sp>
    </p:spTree>
    <p:extLst>
      <p:ext uri="{BB962C8B-B14F-4D97-AF65-F5344CB8AC3E}">
        <p14:creationId xmlns:p14="http://schemas.microsoft.com/office/powerpoint/2010/main" val="2953834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81D32C80-C176-773C-E105-6ACE7708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6F69CC3-4599-9CB8-98F7-321C6F78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black han sans" pitchFamily="2" charset="-127"/>
              </a:rPr>
              <a:t>산점도</a:t>
            </a:r>
            <a:r>
              <a:rPr lang="en-US" altLang="ko-KR" dirty="0">
                <a:ea typeface="black han sans" pitchFamily="2" charset="-127"/>
              </a:rPr>
              <a:t>(2/3)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70955F-52DF-D679-3638-9170AC6E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56967"/>
            <a:ext cx="4861585" cy="4907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C4569-C3E1-8519-4A63-5A10CCF2D27D}"/>
              </a:ext>
            </a:extLst>
          </p:cNvPr>
          <p:cNvSpPr txBox="1"/>
          <p:nvPr/>
        </p:nvSpPr>
        <p:spPr>
          <a:xfrm>
            <a:off x="858321" y="2936557"/>
            <a:ext cx="6461760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 err="1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평균자책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: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투수가 허용한 자책점의 평균값을</a:t>
            </a:r>
            <a:endParaRPr lang="en-US" altLang="ko-KR" sz="1867" dirty="0">
              <a:solidFill>
                <a:srgbClr val="6A9955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        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나타내는 통계로</a:t>
            </a:r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, </a:t>
            </a:r>
          </a:p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        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높은 값일수록 </a:t>
            </a:r>
            <a:endParaRPr lang="en-US" altLang="ko-KR" sz="1867" dirty="0">
              <a:solidFill>
                <a:srgbClr val="6A9955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        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투수의 성적이 나쁨을 의미합니다</a:t>
            </a:r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.</a:t>
            </a:r>
            <a:endParaRPr lang="ko-KR" altLang="en-US" sz="18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73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AE567E18-1B6F-DA77-A105-DA3DC704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362B4F5-1010-2A54-0B10-5909E6F1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black han sans" pitchFamily="2" charset="-127"/>
              </a:rPr>
              <a:t>산점도</a:t>
            </a:r>
            <a:r>
              <a:rPr lang="en-US" altLang="ko-KR" dirty="0">
                <a:ea typeface="black han sans" pitchFamily="2" charset="-127"/>
              </a:rPr>
              <a:t>(3/3)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A5553-7F1F-F4BE-B617-F84F46F5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8223"/>
            <a:ext cx="4857024" cy="492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0487BD-820D-E449-0D78-55797C39E275}"/>
              </a:ext>
            </a:extLst>
          </p:cNvPr>
          <p:cNvSpPr txBox="1"/>
          <p:nvPr/>
        </p:nvSpPr>
        <p:spPr>
          <a:xfrm>
            <a:off x="694944" y="3308985"/>
            <a:ext cx="6461760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세이브</a:t>
            </a:r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: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구원 투수가 팀이 승리할 때 </a:t>
            </a:r>
            <a:endParaRPr lang="en-US" altLang="ko-KR" sz="1867" dirty="0">
              <a:solidFill>
                <a:srgbClr val="6A9955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      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마지막 이닝에 투수로서 나와 </a:t>
            </a:r>
            <a:endParaRPr lang="en-US" altLang="ko-KR" sz="1867" dirty="0">
              <a:solidFill>
                <a:srgbClr val="6A9955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      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선발 투수의 승리를 지켜내는 경우</a:t>
            </a:r>
            <a:endParaRPr lang="ko-KR" altLang="en-US" sz="18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92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F2351FC4-937D-584E-85E6-429DD194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4955D6-20BF-2693-0773-6C9C0371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(1/9)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E398C7-C0F1-6D43-8DA7-77E847B6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961" y="2141969"/>
            <a:ext cx="5946140" cy="3593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B6C660-5A4D-83B9-2E14-4D84A99428F6}"/>
              </a:ext>
            </a:extLst>
          </p:cNvPr>
          <p:cNvSpPr txBox="1"/>
          <p:nvPr/>
        </p:nvSpPr>
        <p:spPr>
          <a:xfrm>
            <a:off x="1511808" y="3241017"/>
            <a:ext cx="2255746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히스토그램을 바탕으로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회귀곡선을 맵핑</a:t>
            </a:r>
          </a:p>
        </p:txBody>
      </p:sp>
    </p:spTree>
    <p:extLst>
      <p:ext uri="{BB962C8B-B14F-4D97-AF65-F5344CB8AC3E}">
        <p14:creationId xmlns:p14="http://schemas.microsoft.com/office/powerpoint/2010/main" val="182829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269633D7-0A88-C557-BD07-29F94A0F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BA2BD5-500F-67D0-25BB-794C3D7F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(2/9)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8778FE-6EC0-0EA6-348D-3D868A4E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289" y="1616966"/>
            <a:ext cx="5990483" cy="4647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825C3-A4EB-4A0F-8329-D6D368A809A5}"/>
              </a:ext>
            </a:extLst>
          </p:cNvPr>
          <p:cNvSpPr txBox="1"/>
          <p:nvPr/>
        </p:nvSpPr>
        <p:spPr>
          <a:xfrm>
            <a:off x="960000" y="2957577"/>
            <a:ext cx="349414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4</a:t>
            </a:r>
            <a:r>
              <a:rPr lang="ko-KR" altLang="en-US" sz="1867" dirty="0">
                <a:ea typeface="black han sans" pitchFamily="2" charset="-127"/>
              </a:rPr>
              <a:t>차 곡선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확률을 적분하면     </a:t>
            </a:r>
            <a:r>
              <a:rPr lang="en-US" altLang="ko-KR" sz="1867" dirty="0">
                <a:ea typeface="black han sans" pitchFamily="2" charset="-127"/>
              </a:rPr>
              <a:t>	</a:t>
            </a:r>
            <a:r>
              <a:rPr lang="ko-KR" altLang="en-US" sz="1867" dirty="0">
                <a:ea typeface="black han sans" pitchFamily="2" charset="-127"/>
              </a:rPr>
              <a:t>이상한 값이 나옴</a:t>
            </a:r>
          </a:p>
        </p:txBody>
      </p:sp>
    </p:spTree>
    <p:extLst>
      <p:ext uri="{BB962C8B-B14F-4D97-AF65-F5344CB8AC3E}">
        <p14:creationId xmlns:p14="http://schemas.microsoft.com/office/powerpoint/2010/main" val="322099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A6B699E3-A52B-0ED9-9945-6AC98739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F97330-0C64-27D5-AFF9-5C69E38B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(3/9)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ED466-1137-0747-9F75-A728B6FB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188" y="1524578"/>
            <a:ext cx="5723821" cy="4550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0099F-A2D1-F145-BF46-7DE9112A857F}"/>
              </a:ext>
            </a:extLst>
          </p:cNvPr>
          <p:cNvSpPr txBox="1"/>
          <p:nvPr/>
        </p:nvSpPr>
        <p:spPr>
          <a:xfrm>
            <a:off x="1511809" y="2909824"/>
            <a:ext cx="1848583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평균자책은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평균 </a:t>
            </a:r>
            <a:r>
              <a:rPr lang="en-US" altLang="ko-KR" sz="1867" dirty="0">
                <a:ea typeface="black han sans" pitchFamily="2" charset="-127"/>
              </a:rPr>
              <a:t>4.44</a:t>
            </a:r>
          </a:p>
          <a:p>
            <a:r>
              <a:rPr lang="ko-KR" altLang="en-US" sz="1867" dirty="0">
                <a:ea typeface="black han sans" pitchFamily="2" charset="-127"/>
              </a:rPr>
              <a:t>시그마 </a:t>
            </a:r>
            <a:r>
              <a:rPr lang="en-US" altLang="ko-KR" sz="1867" dirty="0">
                <a:ea typeface="black han sans" pitchFamily="2" charset="-127"/>
              </a:rPr>
              <a:t>0.85</a:t>
            </a:r>
            <a:r>
              <a:rPr lang="ko-KR" altLang="en-US" sz="1867" dirty="0">
                <a:ea typeface="black han sans" pitchFamily="2" charset="-127"/>
              </a:rPr>
              <a:t>인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정규분포를 따른다</a:t>
            </a:r>
          </a:p>
        </p:txBody>
      </p:sp>
    </p:spTree>
    <p:extLst>
      <p:ext uri="{BB962C8B-B14F-4D97-AF65-F5344CB8AC3E}">
        <p14:creationId xmlns:p14="http://schemas.microsoft.com/office/powerpoint/2010/main" val="2289686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97D2B2C4-8B92-9F70-6C3D-1D28CD98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A92202-0D3D-E23C-6503-6D02FA85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(4/9)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0D4490-57A3-54D6-B731-4466A722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82" y="2279243"/>
            <a:ext cx="5579820" cy="1481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6C8EA0-10BF-BAA6-657A-6DD7F6B5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269" y="4929862"/>
            <a:ext cx="3437644" cy="626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B5867-D7AA-13D8-0A01-5687D6400709}"/>
              </a:ext>
            </a:extLst>
          </p:cNvPr>
          <p:cNvSpPr txBox="1"/>
          <p:nvPr/>
        </p:nvSpPr>
        <p:spPr>
          <a:xfrm>
            <a:off x="1219200" y="2688129"/>
            <a:ext cx="4655442" cy="382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-</a:t>
            </a:r>
            <a:r>
              <a:rPr lang="ko-KR" altLang="en-US" sz="1867" dirty="0">
                <a:ea typeface="black han sans" pitchFamily="2" charset="-127"/>
              </a:rPr>
              <a:t>무한</a:t>
            </a:r>
            <a:r>
              <a:rPr lang="en-US" altLang="ko-KR" sz="1867" dirty="0">
                <a:ea typeface="black han sans" pitchFamily="2" charset="-127"/>
              </a:rPr>
              <a:t>~ </a:t>
            </a:r>
            <a:r>
              <a:rPr lang="ko-KR" altLang="en-US" sz="1867" dirty="0">
                <a:ea typeface="black han sans" pitchFamily="2" charset="-127"/>
              </a:rPr>
              <a:t>무한까지 적분하여 결과가 </a:t>
            </a:r>
            <a:r>
              <a:rPr lang="en-US" altLang="ko-KR" sz="1867" dirty="0">
                <a:ea typeface="black han sans" pitchFamily="2" charset="-127"/>
              </a:rPr>
              <a:t>1</a:t>
            </a:r>
            <a:r>
              <a:rPr lang="ko-KR" altLang="en-US" sz="1867" dirty="0">
                <a:ea typeface="black han sans" pitchFamily="2" charset="-127"/>
              </a:rPr>
              <a:t>이 나옴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검증 완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하위</a:t>
            </a:r>
            <a:r>
              <a:rPr lang="en-US" altLang="ko-KR" sz="1867" dirty="0">
                <a:ea typeface="black han sans" pitchFamily="2" charset="-127"/>
              </a:rPr>
              <a:t>30</a:t>
            </a:r>
            <a:r>
              <a:rPr lang="ko-KR" altLang="en-US" sz="1867" dirty="0">
                <a:ea typeface="black han sans" pitchFamily="2" charset="-127"/>
              </a:rPr>
              <a:t>프로의 값을 찾음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-&gt; </a:t>
            </a:r>
            <a:r>
              <a:rPr lang="ko-KR" altLang="en-US" sz="1867" dirty="0">
                <a:ea typeface="black han sans" pitchFamily="2" charset="-127"/>
              </a:rPr>
              <a:t>상위 팀들의 </a:t>
            </a:r>
            <a:r>
              <a:rPr lang="ko-KR" altLang="en-US" sz="1867" dirty="0" err="1">
                <a:ea typeface="black han sans" pitchFamily="2" charset="-127"/>
              </a:rPr>
              <a:t>평균자책률은</a:t>
            </a:r>
            <a:r>
              <a:rPr lang="ko-KR" altLang="en-US" sz="1867" dirty="0">
                <a:ea typeface="black han sans" pitchFamily="2" charset="-127"/>
              </a:rPr>
              <a:t> </a:t>
            </a:r>
            <a:r>
              <a:rPr lang="en-US" altLang="ko-KR" sz="1867" dirty="0">
                <a:ea typeface="black han sans" pitchFamily="2" charset="-127"/>
              </a:rPr>
              <a:t>3.99 </a:t>
            </a:r>
            <a:r>
              <a:rPr lang="ko-KR" altLang="en-US" sz="1867" dirty="0">
                <a:ea typeface="black han sans" pitchFamily="2" charset="-127"/>
              </a:rPr>
              <a:t>이하여야 한다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ko-KR" altLang="en-US" sz="18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25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DC0257E1-D8BC-AB33-92BF-B6AE8378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B79872D-AD06-61C0-9AEF-EB7FE910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(5/9)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85F489-7819-655A-284D-0AE9E30D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63" y="1653033"/>
            <a:ext cx="5821200" cy="461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987E4-6578-FC14-3786-9F7709BAC981}"/>
              </a:ext>
            </a:extLst>
          </p:cNvPr>
          <p:cNvSpPr txBox="1"/>
          <p:nvPr/>
        </p:nvSpPr>
        <p:spPr>
          <a:xfrm>
            <a:off x="1511809" y="2909824"/>
            <a:ext cx="1848583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WHIP</a:t>
            </a:r>
            <a:r>
              <a:rPr lang="ko-KR" altLang="en-US" sz="1867" dirty="0">
                <a:ea typeface="black han sans" pitchFamily="2" charset="-127"/>
              </a:rPr>
              <a:t>은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평균 </a:t>
            </a:r>
            <a:r>
              <a:rPr lang="en-US" altLang="ko-KR" sz="1867" dirty="0">
                <a:ea typeface="black han sans" pitchFamily="2" charset="-127"/>
              </a:rPr>
              <a:t>1.49</a:t>
            </a:r>
          </a:p>
          <a:p>
            <a:r>
              <a:rPr lang="ko-KR" altLang="en-US" sz="1867" dirty="0">
                <a:ea typeface="black han sans" pitchFamily="2" charset="-127"/>
              </a:rPr>
              <a:t>시그마 </a:t>
            </a:r>
            <a:r>
              <a:rPr lang="en-US" altLang="ko-KR" sz="1867" dirty="0">
                <a:ea typeface="black han sans" pitchFamily="2" charset="-127"/>
              </a:rPr>
              <a:t>0.17</a:t>
            </a:r>
            <a:r>
              <a:rPr lang="ko-KR" altLang="en-US" sz="1867" dirty="0">
                <a:ea typeface="black han sans" pitchFamily="2" charset="-127"/>
              </a:rPr>
              <a:t>인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정규분포를 따른다</a:t>
            </a:r>
          </a:p>
        </p:txBody>
      </p:sp>
    </p:spTree>
    <p:extLst>
      <p:ext uri="{BB962C8B-B14F-4D97-AF65-F5344CB8AC3E}">
        <p14:creationId xmlns:p14="http://schemas.microsoft.com/office/powerpoint/2010/main" val="218974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211F2F24-9FD9-E23E-A045-D9C8C37B5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475B463-C576-6923-9451-1347F5B6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(6/9)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167142-0410-4868-8A07-DE1C5F56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61" y="1921856"/>
            <a:ext cx="5842300" cy="15071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6C6C71-92E6-6018-F065-AA68FA8B0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48" y="4389505"/>
            <a:ext cx="3674723" cy="685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523180-AA71-73BF-F77C-57B6A03331C7}"/>
              </a:ext>
            </a:extLst>
          </p:cNvPr>
          <p:cNvSpPr txBox="1"/>
          <p:nvPr/>
        </p:nvSpPr>
        <p:spPr>
          <a:xfrm>
            <a:off x="960001" y="2148966"/>
            <a:ext cx="4408579" cy="382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-</a:t>
            </a:r>
            <a:r>
              <a:rPr lang="ko-KR" altLang="en-US" sz="1867" dirty="0">
                <a:ea typeface="black han sans" pitchFamily="2" charset="-127"/>
              </a:rPr>
              <a:t>무한</a:t>
            </a:r>
            <a:r>
              <a:rPr lang="en-US" altLang="ko-KR" sz="1867" dirty="0">
                <a:ea typeface="black han sans" pitchFamily="2" charset="-127"/>
              </a:rPr>
              <a:t>~ </a:t>
            </a:r>
            <a:r>
              <a:rPr lang="ko-KR" altLang="en-US" sz="1867" dirty="0">
                <a:ea typeface="black han sans" pitchFamily="2" charset="-127"/>
              </a:rPr>
              <a:t>무한까지 적분하여 결과가 </a:t>
            </a:r>
            <a:r>
              <a:rPr lang="en-US" altLang="ko-KR" sz="1867" dirty="0">
                <a:ea typeface="black han sans" pitchFamily="2" charset="-127"/>
              </a:rPr>
              <a:t>1</a:t>
            </a:r>
            <a:r>
              <a:rPr lang="ko-KR" altLang="en-US" sz="1867" dirty="0">
                <a:ea typeface="black han sans" pitchFamily="2" charset="-127"/>
              </a:rPr>
              <a:t>이 나옴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검증 완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하위</a:t>
            </a:r>
            <a:r>
              <a:rPr lang="en-US" altLang="ko-KR" sz="1867" dirty="0">
                <a:ea typeface="black han sans" pitchFamily="2" charset="-127"/>
              </a:rPr>
              <a:t>30</a:t>
            </a:r>
            <a:r>
              <a:rPr lang="ko-KR" altLang="en-US" sz="1867" dirty="0">
                <a:ea typeface="black han sans" pitchFamily="2" charset="-127"/>
              </a:rPr>
              <a:t>프로의 값을 찾음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-&gt; </a:t>
            </a:r>
            <a:r>
              <a:rPr lang="ko-KR" altLang="en-US" sz="1867" dirty="0">
                <a:ea typeface="black han sans" pitchFamily="2" charset="-127"/>
              </a:rPr>
              <a:t>상위 팀들의 </a:t>
            </a:r>
            <a:r>
              <a:rPr lang="en-US" altLang="ko-KR" sz="1867" dirty="0">
                <a:ea typeface="black han sans" pitchFamily="2" charset="-127"/>
              </a:rPr>
              <a:t>WHIP</a:t>
            </a:r>
            <a:r>
              <a:rPr lang="ko-KR" altLang="en-US" sz="1867" dirty="0">
                <a:ea typeface="black han sans" pitchFamily="2" charset="-127"/>
              </a:rPr>
              <a:t>은 </a:t>
            </a:r>
            <a:r>
              <a:rPr lang="en-US" altLang="ko-KR" sz="1867" dirty="0">
                <a:ea typeface="black han sans" pitchFamily="2" charset="-127"/>
              </a:rPr>
              <a:t>1.399 </a:t>
            </a:r>
            <a:r>
              <a:rPr lang="ko-KR" altLang="en-US" sz="1867" dirty="0">
                <a:ea typeface="black han sans" pitchFamily="2" charset="-127"/>
              </a:rPr>
              <a:t>이하여야 한다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ko-KR" altLang="en-US" sz="18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43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8069615A-6EA8-6A2A-BB4C-9BC888C1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17DE23-DBA2-F428-B094-29598772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(7/9)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70C93D-7F7B-E0AB-8179-D34EA794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83" y="1608499"/>
            <a:ext cx="5886187" cy="4656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EB26B-D3FE-346C-B1F9-534F0B4CA4CD}"/>
              </a:ext>
            </a:extLst>
          </p:cNvPr>
          <p:cNvSpPr txBox="1"/>
          <p:nvPr/>
        </p:nvSpPr>
        <p:spPr>
          <a:xfrm>
            <a:off x="1511809" y="2909824"/>
            <a:ext cx="1848583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세이브는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평균 </a:t>
            </a:r>
            <a:r>
              <a:rPr lang="en-US" altLang="ko-KR" sz="1867" dirty="0">
                <a:ea typeface="black han sans" pitchFamily="2" charset="-127"/>
              </a:rPr>
              <a:t>31.5</a:t>
            </a:r>
          </a:p>
          <a:p>
            <a:r>
              <a:rPr lang="ko-KR" altLang="en-US" sz="1867" dirty="0">
                <a:ea typeface="black han sans" pitchFamily="2" charset="-127"/>
              </a:rPr>
              <a:t>시그마 </a:t>
            </a:r>
            <a:r>
              <a:rPr lang="en-US" altLang="ko-KR" sz="1867" dirty="0">
                <a:ea typeface="black han sans" pitchFamily="2" charset="-127"/>
              </a:rPr>
              <a:t>12.7</a:t>
            </a:r>
            <a:r>
              <a:rPr lang="ko-KR" altLang="en-US" sz="1867" dirty="0">
                <a:ea typeface="black han sans" pitchFamily="2" charset="-127"/>
              </a:rPr>
              <a:t>인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정규분포를 따른다</a:t>
            </a:r>
          </a:p>
        </p:txBody>
      </p:sp>
    </p:spTree>
    <p:extLst>
      <p:ext uri="{BB962C8B-B14F-4D97-AF65-F5344CB8AC3E}">
        <p14:creationId xmlns:p14="http://schemas.microsoft.com/office/powerpoint/2010/main" val="1701048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6D6AA24C-8897-C727-9DFE-1B4720007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598A1C7-01FD-DA7C-4702-AF6F1718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(8/9)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56125-A54D-AFEC-9788-B0CD3D835B08}"/>
              </a:ext>
            </a:extLst>
          </p:cNvPr>
          <p:cNvSpPr txBox="1"/>
          <p:nvPr/>
        </p:nvSpPr>
        <p:spPr>
          <a:xfrm>
            <a:off x="960001" y="2148966"/>
            <a:ext cx="4588115" cy="382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-</a:t>
            </a:r>
            <a:r>
              <a:rPr lang="ko-KR" altLang="en-US" sz="1867" dirty="0">
                <a:ea typeface="black han sans" pitchFamily="2" charset="-127"/>
              </a:rPr>
              <a:t>무한</a:t>
            </a:r>
            <a:r>
              <a:rPr lang="en-US" altLang="ko-KR" sz="1867" dirty="0">
                <a:ea typeface="black han sans" pitchFamily="2" charset="-127"/>
              </a:rPr>
              <a:t>~ </a:t>
            </a:r>
            <a:r>
              <a:rPr lang="ko-KR" altLang="en-US" sz="1867" dirty="0">
                <a:ea typeface="black han sans" pitchFamily="2" charset="-127"/>
              </a:rPr>
              <a:t>무한까지 적분하여 결과가 </a:t>
            </a:r>
            <a:r>
              <a:rPr lang="en-US" altLang="ko-KR" sz="1867" dirty="0">
                <a:ea typeface="black han sans" pitchFamily="2" charset="-127"/>
              </a:rPr>
              <a:t>1</a:t>
            </a:r>
            <a:r>
              <a:rPr lang="ko-KR" altLang="en-US" sz="1867" dirty="0">
                <a:ea typeface="black han sans" pitchFamily="2" charset="-127"/>
              </a:rPr>
              <a:t>이 나옴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검증 완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상위</a:t>
            </a:r>
            <a:r>
              <a:rPr lang="en-US" altLang="ko-KR" sz="1867" dirty="0">
                <a:ea typeface="black han sans" pitchFamily="2" charset="-127"/>
              </a:rPr>
              <a:t>30</a:t>
            </a:r>
            <a:r>
              <a:rPr lang="ko-KR" altLang="en-US" sz="1867" dirty="0">
                <a:ea typeface="black han sans" pitchFamily="2" charset="-127"/>
              </a:rPr>
              <a:t>프로의 값을 찾음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-&gt; </a:t>
            </a:r>
            <a:r>
              <a:rPr lang="ko-KR" altLang="en-US" sz="1867" dirty="0">
                <a:ea typeface="black han sans" pitchFamily="2" charset="-127"/>
              </a:rPr>
              <a:t>상위 팀들의 세이브은 </a:t>
            </a:r>
            <a:r>
              <a:rPr lang="en-US" altLang="ko-KR" sz="1867" dirty="0">
                <a:ea typeface="black han sans" pitchFamily="2" charset="-127"/>
              </a:rPr>
              <a:t>38.15 </a:t>
            </a:r>
            <a:r>
              <a:rPr lang="ko-KR" altLang="en-US" sz="1867" dirty="0">
                <a:ea typeface="black han sans" pitchFamily="2" charset="-127"/>
              </a:rPr>
              <a:t>이상이여야 한다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ko-KR" altLang="en-US" sz="1867" dirty="0"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895B3-7479-5DCE-89FF-00CD97E9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25" y="1989576"/>
            <a:ext cx="5778947" cy="1468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81BEB-72AC-9F0D-7A81-D470E3F9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22582"/>
            <a:ext cx="5097195" cy="6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7">
          <a:extLst>
            <a:ext uri="{FF2B5EF4-FFF2-40B4-BE49-F238E27FC236}">
              <a16:creationId xmlns:a16="http://schemas.microsoft.com/office/drawing/2014/main" id="{CC5AE3CB-233F-72A2-1A64-8F3F81176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8" name="Google Shape;11078;p49">
            <a:extLst>
              <a:ext uri="{FF2B5EF4-FFF2-40B4-BE49-F238E27FC236}">
                <a16:creationId xmlns:a16="http://schemas.microsoft.com/office/drawing/2014/main" id="{4F46B8DA-55A5-7EC9-D62F-1F52E1F54B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2000" y="1879717"/>
            <a:ext cx="7468000" cy="18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배경</a:t>
            </a:r>
            <a:endParaRPr dirty="0">
              <a:ea typeface="black han sans" pitchFamily="2" charset="-127"/>
            </a:endParaRPr>
          </a:p>
        </p:txBody>
      </p:sp>
      <p:sp>
        <p:nvSpPr>
          <p:cNvPr id="11079" name="Google Shape;11079;p49">
            <a:extLst>
              <a:ext uri="{FF2B5EF4-FFF2-40B4-BE49-F238E27FC236}">
                <a16:creationId xmlns:a16="http://schemas.microsoft.com/office/drawing/2014/main" id="{FAED890B-016C-CC0D-CD81-398B454BD6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62000" y="3759417"/>
            <a:ext cx="7468000" cy="66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dirty="0">
                <a:ea typeface="black han sans" pitchFamily="2" charset="-127"/>
              </a:rPr>
              <a:t>집중 </a:t>
            </a:r>
            <a:r>
              <a:rPr lang="ko-KR" altLang="en-US" dirty="0" err="1">
                <a:ea typeface="black han sans" pitchFamily="2" charset="-127"/>
              </a:rPr>
              <a:t>안하셔도</a:t>
            </a:r>
            <a:r>
              <a:rPr lang="ko-KR" altLang="en-US" dirty="0">
                <a:ea typeface="black han sans" pitchFamily="2" charset="-127"/>
              </a:rPr>
              <a:t> 됩니다</a:t>
            </a:r>
            <a:r>
              <a:rPr lang="en-US" altLang="ko-KR" dirty="0">
                <a:ea typeface="black han sans" pitchFamily="2" charset="-127"/>
              </a:rPr>
              <a:t>!</a:t>
            </a:r>
            <a:endParaRPr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7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BFC8B2D5-4C04-F0FF-5F4C-B5D3B11B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3BE065B-D2A0-0EAF-E637-E0DFCB2F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정규분포 회귀분석</a:t>
            </a:r>
            <a:r>
              <a:rPr lang="en-US" altLang="ko-KR" dirty="0">
                <a:ea typeface="black han sans" pitchFamily="2" charset="-127"/>
              </a:rPr>
              <a:t>(9/9)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8F1D3-150C-7B66-DB3B-08D246462BA6}"/>
              </a:ext>
            </a:extLst>
          </p:cNvPr>
          <p:cNvSpPr txBox="1"/>
          <p:nvPr/>
        </p:nvSpPr>
        <p:spPr>
          <a:xfrm>
            <a:off x="1430529" y="1820672"/>
            <a:ext cx="5630067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 err="1">
                <a:ea typeface="black han sans" pitchFamily="2" charset="-127"/>
              </a:rPr>
              <a:t>평균자책</a:t>
            </a:r>
            <a:r>
              <a:rPr lang="ko-KR" altLang="en-US" sz="1867" dirty="0">
                <a:ea typeface="black han sans" pitchFamily="2" charset="-127"/>
              </a:rPr>
              <a:t>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투수가 허용한 자책점 평균값</a:t>
            </a:r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작을수록 좋다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r>
              <a:rPr lang="en-US" altLang="ko-KR" sz="1867" dirty="0">
                <a:ea typeface="black han sans" pitchFamily="2" charset="-127"/>
              </a:rPr>
              <a:t>WHIP : </a:t>
            </a:r>
            <a:r>
              <a:rPr lang="ko-KR" altLang="en-US" sz="1867" dirty="0">
                <a:ea typeface="black han sans" pitchFamily="2" charset="-127"/>
              </a:rPr>
              <a:t>투수가 허용한 베이스 수 </a:t>
            </a:r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작을수록 좋다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r>
              <a:rPr lang="ko-KR" altLang="en-US" sz="1867" dirty="0">
                <a:ea typeface="black han sans" pitchFamily="2" charset="-127"/>
              </a:rPr>
              <a:t>세이브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구원 투수가 나와 선발 투수의 승리를 지켜내는 경우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B3A9E8-C3DF-4588-7DA1-2F98EB3B66D2}"/>
              </a:ext>
            </a:extLst>
          </p:cNvPr>
          <p:cNvSpPr txBox="1"/>
          <p:nvPr/>
        </p:nvSpPr>
        <p:spPr>
          <a:xfrm>
            <a:off x="1430527" y="4299713"/>
            <a:ext cx="2244525" cy="15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상위 </a:t>
            </a:r>
            <a:r>
              <a:rPr lang="en-US" altLang="ko-KR" sz="1867" dirty="0">
                <a:ea typeface="black han sans" pitchFamily="2" charset="-127"/>
              </a:rPr>
              <a:t>30% </a:t>
            </a:r>
            <a:r>
              <a:rPr lang="ko-KR" altLang="en-US" sz="1867" dirty="0">
                <a:ea typeface="black han sans" pitchFamily="2" charset="-127"/>
              </a:rPr>
              <a:t>팀들의 성적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 err="1">
                <a:ea typeface="black han sans" pitchFamily="2" charset="-127"/>
              </a:rPr>
              <a:t>평균자책</a:t>
            </a:r>
            <a:r>
              <a:rPr lang="ko-KR" altLang="en-US" sz="1867" dirty="0">
                <a:ea typeface="black han sans" pitchFamily="2" charset="-127"/>
              </a:rPr>
              <a:t> </a:t>
            </a:r>
            <a:r>
              <a:rPr lang="en-US" altLang="ko-KR" sz="1867" dirty="0">
                <a:ea typeface="black han sans" pitchFamily="2" charset="-127"/>
              </a:rPr>
              <a:t>&lt;= 3.99</a:t>
            </a:r>
          </a:p>
          <a:p>
            <a:r>
              <a:rPr lang="en-US" altLang="ko-KR" sz="1867" dirty="0">
                <a:ea typeface="black han sans" pitchFamily="2" charset="-127"/>
              </a:rPr>
              <a:t>WHIP &lt;= 1.39</a:t>
            </a:r>
          </a:p>
          <a:p>
            <a:r>
              <a:rPr lang="ko-KR" altLang="en-US" sz="1867" dirty="0">
                <a:ea typeface="black han sans" pitchFamily="2" charset="-127"/>
              </a:rPr>
              <a:t>세이브 </a:t>
            </a:r>
            <a:r>
              <a:rPr lang="en-US" altLang="ko-KR" sz="1867" dirty="0">
                <a:ea typeface="black han sans" pitchFamily="2" charset="-127"/>
              </a:rPr>
              <a:t>&gt;= 38.16</a:t>
            </a:r>
            <a:endParaRPr lang="ko-KR" altLang="en-US" sz="1867" dirty="0">
              <a:ea typeface="black han sans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258AA25-7FAA-DA48-8B3C-E8CD336644DB}"/>
              </a:ext>
            </a:extLst>
          </p:cNvPr>
          <p:cNvSpPr/>
          <p:nvPr/>
        </p:nvSpPr>
        <p:spPr>
          <a:xfrm>
            <a:off x="2145792" y="2805557"/>
            <a:ext cx="959104" cy="14941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3B13987-496F-189F-A500-E217F6241683}"/>
              </a:ext>
            </a:extLst>
          </p:cNvPr>
          <p:cNvSpPr/>
          <p:nvPr/>
        </p:nvSpPr>
        <p:spPr>
          <a:xfrm rot="16200000">
            <a:off x="4489283" y="4332335"/>
            <a:ext cx="959104" cy="14941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7814D-312C-8049-3F25-7CCE5A4DD525}"/>
              </a:ext>
            </a:extLst>
          </p:cNvPr>
          <p:cNvSpPr txBox="1"/>
          <p:nvPr/>
        </p:nvSpPr>
        <p:spPr>
          <a:xfrm>
            <a:off x="6096000" y="4730599"/>
            <a:ext cx="384432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해당 조건을 가진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해당 연도의 팀들은 좋은 성적을 냈을까</a:t>
            </a:r>
            <a:r>
              <a:rPr lang="en-US" altLang="ko-KR" sz="1867" dirty="0">
                <a:ea typeface="black han sans" pitchFamily="2" charset="-127"/>
              </a:rPr>
              <a:t>?</a:t>
            </a:r>
            <a:endParaRPr lang="ko-KR" altLang="en-US" sz="18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314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0DC54C6F-3CEC-5571-1C4E-6951ADD99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EE7CCD-C0F3-7EB2-8BA5-10992E1E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(1/7)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00325-FB71-18AE-94A7-2124C3DD8990}"/>
              </a:ext>
            </a:extLst>
          </p:cNvPr>
          <p:cNvSpPr txBox="1"/>
          <p:nvPr/>
        </p:nvSpPr>
        <p:spPr>
          <a:xfrm>
            <a:off x="3817403" y="3165259"/>
            <a:ext cx="4772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select * from </a:t>
            </a:r>
            <a:r>
              <a:rPr lang="en-US" altLang="ko-KR" sz="2400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baseballTeam</a:t>
            </a:r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</a:p>
          <a:p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where </a:t>
            </a:r>
          </a:p>
          <a:p>
            <a:r>
              <a:rPr lang="ko-KR" altLang="en-US" sz="2400" dirty="0" err="1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평균자책</a:t>
            </a:r>
            <a:r>
              <a:rPr lang="ko-KR" altLang="en-US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&lt;= 3.99 and </a:t>
            </a:r>
          </a:p>
          <a:p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WHIP &lt;= 1.39 and </a:t>
            </a:r>
          </a:p>
          <a:p>
            <a:r>
              <a:rPr lang="ko-KR" altLang="en-US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세이브 </a:t>
            </a:r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&gt;=38.16 order by </a:t>
            </a:r>
            <a:r>
              <a:rPr lang="ko-KR" altLang="en-US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연도</a:t>
            </a:r>
            <a:r>
              <a:rPr lang="en-US" altLang="ko-KR" sz="2400" dirty="0">
                <a:solidFill>
                  <a:schemeClr val="tx2"/>
                </a:solidFill>
                <a:latin typeface="Consolas" panose="020B0609020204030204" pitchFamily="49" charset="0"/>
                <a:ea typeface="black han sans" pitchFamily="2" charset="-127"/>
              </a:rPr>
              <a:t>;</a:t>
            </a:r>
            <a:endParaRPr lang="ko-KR" altLang="en-US" sz="2400" dirty="0">
              <a:solidFill>
                <a:schemeClr val="tx2"/>
              </a:solidFill>
              <a:latin typeface="Consolas" panose="020B0609020204030204" pitchFamily="49" charset="0"/>
              <a:ea typeface="black han sans" pitchFamily="2" charset="-127"/>
            </a:endParaRPr>
          </a:p>
          <a:p>
            <a:endParaRPr lang="ko-KR" altLang="en-US" sz="2400" dirty="0">
              <a:solidFill>
                <a:schemeClr val="tx2"/>
              </a:solidFill>
              <a:ea typeface="black han sans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696E9-8612-4353-C23B-49E165C6664E}"/>
              </a:ext>
            </a:extLst>
          </p:cNvPr>
          <p:cNvSpPr txBox="1"/>
          <p:nvPr/>
        </p:nvSpPr>
        <p:spPr>
          <a:xfrm>
            <a:off x="4533576" y="2055928"/>
            <a:ext cx="26260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“</a:t>
            </a:r>
            <a:r>
              <a:rPr lang="ko-KR" altLang="en-US" sz="1867" dirty="0">
                <a:ea typeface="black han sans" pitchFamily="2" charset="-127"/>
              </a:rPr>
              <a:t>해당 결과를 </a:t>
            </a:r>
            <a:r>
              <a:rPr lang="en-US" altLang="ko-KR" sz="1867" dirty="0">
                <a:ea typeface="black han sans" pitchFamily="2" charset="-127"/>
              </a:rPr>
              <a:t>SQL</a:t>
            </a:r>
            <a:r>
              <a:rPr lang="ko-KR" altLang="en-US" sz="1867" dirty="0">
                <a:ea typeface="black han sans" pitchFamily="2" charset="-127"/>
              </a:rPr>
              <a:t>로 구현</a:t>
            </a:r>
            <a:r>
              <a:rPr lang="en-US" altLang="ko-KR" sz="1867" dirty="0">
                <a:ea typeface="black han sans" pitchFamily="2" charset="-127"/>
              </a:rPr>
              <a:t>”</a:t>
            </a:r>
            <a:endParaRPr lang="ko-KR" altLang="en-US" sz="18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23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B0A82776-804B-EBF8-486E-711F474B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8F2311-979C-9AEE-E136-509928EF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(2/7)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59964-3E59-6D53-75C7-6575F6C8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24" y="1356967"/>
            <a:ext cx="8554029" cy="48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F76E4B9D-A0B7-9B8D-02E3-05192112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BC6C5D-0CDA-3473-56E1-9FE01F0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(3/7)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58A62-9C27-44BF-4EE0-2C17FBD5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794" y="2012106"/>
            <a:ext cx="5205257" cy="401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1450F2-4819-8F5A-7279-EBC030BB46C1}"/>
              </a:ext>
            </a:extLst>
          </p:cNvPr>
          <p:cNvSpPr txBox="1"/>
          <p:nvPr/>
        </p:nvSpPr>
        <p:spPr>
          <a:xfrm>
            <a:off x="1730752" y="2481029"/>
            <a:ext cx="2367956" cy="2678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5</a:t>
            </a:r>
            <a:r>
              <a:rPr lang="ko-KR" altLang="en-US" sz="1867" dirty="0">
                <a:ea typeface="black han sans" pitchFamily="2" charset="-127"/>
              </a:rPr>
              <a:t>등 팀은 </a:t>
            </a:r>
            <a:r>
              <a:rPr lang="en-US" altLang="ko-KR" sz="1867" dirty="0">
                <a:ea typeface="black han sans" pitchFamily="2" charset="-127"/>
              </a:rPr>
              <a:t>1</a:t>
            </a:r>
            <a:r>
              <a:rPr lang="ko-KR" altLang="en-US" sz="1867" dirty="0">
                <a:ea typeface="black han sans" pitchFamily="2" charset="-127"/>
              </a:rPr>
              <a:t>개밖에 없다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상위권 팀이 많이 나온다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=&gt; </a:t>
            </a:r>
            <a:r>
              <a:rPr lang="ko-KR" altLang="en-US" sz="1867" dirty="0">
                <a:ea typeface="black han sans" pitchFamily="2" charset="-127"/>
              </a:rPr>
              <a:t>연관성이 있다</a:t>
            </a:r>
            <a:r>
              <a:rPr lang="en-US" altLang="ko-KR" sz="1867" dirty="0">
                <a:ea typeface="black han sans" pitchFamily="2" charset="-127"/>
              </a:rPr>
              <a:t>!</a:t>
            </a:r>
            <a:endParaRPr lang="ko-KR" altLang="en-US" sz="18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57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8EB299A7-2832-D8C0-05F5-35FAC0C4F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14FA0A8-89FE-9300-60C8-CC3915BE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(4/7)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EC75D9-6F8D-0B62-2523-8D33F9B9E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49" y="1865826"/>
            <a:ext cx="6816017" cy="381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C0944F-6501-7CA9-37DE-EB480B753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78" y="2485270"/>
            <a:ext cx="8883961" cy="803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ABDBBF-3E84-01BD-34B9-BF8E332B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985" y="3888535"/>
            <a:ext cx="6705944" cy="1244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601485-2655-DF14-E573-5265104E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877" y="5211249"/>
            <a:ext cx="9114160" cy="822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63F9DB-4E69-7DFD-F7DA-C6F48CCA8F13}"/>
              </a:ext>
            </a:extLst>
          </p:cNvPr>
          <p:cNvSpPr txBox="1"/>
          <p:nvPr/>
        </p:nvSpPr>
        <p:spPr>
          <a:xfrm>
            <a:off x="3794015" y="1422216"/>
            <a:ext cx="28440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해당 자료의 성적 분포를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AC017-C842-9260-0715-B84C5B32BFB8}"/>
              </a:ext>
            </a:extLst>
          </p:cNvPr>
          <p:cNvSpPr txBox="1"/>
          <p:nvPr/>
        </p:nvSpPr>
        <p:spPr>
          <a:xfrm>
            <a:off x="4022792" y="3380761"/>
            <a:ext cx="284084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전체 자료의 성적 분포를 출력</a:t>
            </a:r>
          </a:p>
        </p:txBody>
      </p:sp>
    </p:spTree>
    <p:extLst>
      <p:ext uri="{BB962C8B-B14F-4D97-AF65-F5344CB8AC3E}">
        <p14:creationId xmlns:p14="http://schemas.microsoft.com/office/powerpoint/2010/main" val="4038966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E1CF5872-54B5-B7BB-DE9B-C47F7AD8D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E20616-D7DF-880C-6B67-8B437AEA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(5/7)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B8694-5839-114A-C645-2021E051B272}"/>
              </a:ext>
            </a:extLst>
          </p:cNvPr>
          <p:cNvSpPr txBox="1"/>
          <p:nvPr/>
        </p:nvSpPr>
        <p:spPr>
          <a:xfrm>
            <a:off x="3572342" y="1534657"/>
            <a:ext cx="49450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3 -&gt;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승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최소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73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이겨야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4 -&gt;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무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9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이하로 비겨야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5 -&gt;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패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65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이하로 져야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6 -&gt;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승률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0.545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보단 높아야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7 -&gt;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게임차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14.5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점이 되어야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11 -&gt; 2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타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193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이상 쳐야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12 -&gt; 3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타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11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13 -&gt;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홈런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84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14 -&gt;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타점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568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15 -&gt;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득점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603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17 -&gt;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사사구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공격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) : 518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18 -&gt;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삼진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1079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이하여야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23 -&gt; OPS : 0.719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27 -&gt;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피홈런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776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이하여야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28 -&gt;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자책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718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번 이하여야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29 -&gt;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사사구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수비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) : 661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이하여야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31 -&gt; </a:t>
            </a:r>
            <a:r>
              <a:rPr lang="ko-KR" alt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평균자책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5.02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이하여야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33 -&gt; WHIP : 1.53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이하여야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34 -&gt; QS : 50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36 -&gt;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세이브 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 29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이상이어야 함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#=&gt; SQL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로 만들어보자 하하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...</a:t>
            </a:r>
            <a:endParaRPr lang="ko-KR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82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1C55F5D1-C364-9020-2DDA-9DF08DB7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DD1B0D-A1FE-C3E8-E527-105F64DC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(6/7)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8B4B4-DFB8-0C05-DF13-F74841D4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72" y="1356967"/>
            <a:ext cx="5006699" cy="4863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32B16-E129-5B87-9ECB-D131871AD84A}"/>
              </a:ext>
            </a:extLst>
          </p:cNvPr>
          <p:cNvSpPr txBox="1"/>
          <p:nvPr/>
        </p:nvSpPr>
        <p:spPr>
          <a:xfrm>
            <a:off x="2617445" y="3223815"/>
            <a:ext cx="11352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SQL </a:t>
            </a:r>
            <a:r>
              <a:rPr lang="ko-KR" altLang="en-US" sz="1867" dirty="0">
                <a:ea typeface="black han sans" pitchFamily="2" charset="-127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2870854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F6764F0E-E18B-B092-5837-DD6E7681A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5F35DE9-7054-BD79-C30F-E519044F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45" y="593367"/>
            <a:ext cx="10272000" cy="763600"/>
          </a:xfrm>
        </p:spPr>
        <p:txBody>
          <a:bodyPr/>
          <a:lstStyle/>
          <a:p>
            <a:r>
              <a:rPr lang="en-US" altLang="ko-KR" dirty="0">
                <a:ea typeface="black han sans" pitchFamily="2" charset="-127"/>
              </a:rPr>
              <a:t>SQL, </a:t>
            </a:r>
            <a:r>
              <a:rPr lang="ko-KR" altLang="en-US" dirty="0">
                <a:ea typeface="black han sans" pitchFamily="2" charset="-127"/>
              </a:rPr>
              <a:t>결과분석</a:t>
            </a:r>
            <a:r>
              <a:rPr lang="en-US" altLang="ko-KR" dirty="0">
                <a:ea typeface="black han sans" pitchFamily="2" charset="-127"/>
              </a:rPr>
              <a:t>(7/7)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52ABB-C219-183E-35E5-41C0DA3E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31" y="2400953"/>
            <a:ext cx="1668019" cy="22607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0655C2-7878-2671-27AB-4D5FACD9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229" y="2731169"/>
            <a:ext cx="1701888" cy="1930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80CDE1-CE30-3C8B-DAFB-E6408A244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998" y="1871758"/>
            <a:ext cx="1735756" cy="3649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AF5A79-3696-DEF5-3D99-92F67EB36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765" y="2964013"/>
            <a:ext cx="1617216" cy="1464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A9D7B-3309-E93C-71FE-B691E0751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993" y="2820072"/>
            <a:ext cx="1659552" cy="1752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4C4EA9-BCE9-A4A9-0257-5801993B9A6E}"/>
              </a:ext>
            </a:extLst>
          </p:cNvPr>
          <p:cNvSpPr txBox="1"/>
          <p:nvPr/>
        </p:nvSpPr>
        <p:spPr>
          <a:xfrm>
            <a:off x="1852251" y="4823453"/>
            <a:ext cx="138852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2007~2010</a:t>
            </a:r>
            <a:br>
              <a:rPr lang="en-US" altLang="ko-KR" sz="1867" dirty="0">
                <a:ea typeface="black han sans" pitchFamily="2" charset="-127"/>
              </a:rPr>
            </a:br>
            <a:r>
              <a:rPr lang="en-US" altLang="ko-KR" sz="1867" dirty="0">
                <a:ea typeface="black han sans" pitchFamily="2" charset="-127"/>
              </a:rPr>
              <a:t>SK  </a:t>
            </a:r>
            <a:r>
              <a:rPr lang="ko-KR" altLang="en-US" sz="1867" dirty="0">
                <a:ea typeface="black han sans" pitchFamily="2" charset="-127"/>
              </a:rPr>
              <a:t>전성기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49048-0454-8C0F-2EB1-F37659DB2637}"/>
              </a:ext>
            </a:extLst>
          </p:cNvPr>
          <p:cNvSpPr txBox="1"/>
          <p:nvPr/>
        </p:nvSpPr>
        <p:spPr>
          <a:xfrm>
            <a:off x="3827084" y="4661669"/>
            <a:ext cx="138852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2011~2014</a:t>
            </a:r>
            <a:br>
              <a:rPr lang="en-US" altLang="ko-KR" sz="1867" dirty="0">
                <a:ea typeface="black han sans" pitchFamily="2" charset="-127"/>
              </a:rPr>
            </a:br>
            <a:r>
              <a:rPr lang="en-US" altLang="ko-KR" sz="1867" dirty="0">
                <a:ea typeface="black han sans" pitchFamily="2" charset="-127"/>
              </a:rPr>
              <a:t>      </a:t>
            </a:r>
            <a:r>
              <a:rPr lang="ko-KR" altLang="en-US" sz="1867" dirty="0">
                <a:ea typeface="black han sans" pitchFamily="2" charset="-127"/>
              </a:rPr>
              <a:t>삼성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4ADA4-B068-330D-E9EA-5333241EAD47}"/>
              </a:ext>
            </a:extLst>
          </p:cNvPr>
          <p:cNvSpPr txBox="1"/>
          <p:nvPr/>
        </p:nvSpPr>
        <p:spPr>
          <a:xfrm>
            <a:off x="5835785" y="5483289"/>
            <a:ext cx="138852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2015~2019</a:t>
            </a:r>
            <a:br>
              <a:rPr lang="en-US" altLang="ko-KR" sz="1867" dirty="0">
                <a:ea typeface="black han sans" pitchFamily="2" charset="-127"/>
              </a:rPr>
            </a:br>
            <a:r>
              <a:rPr lang="en-US" altLang="ko-KR" sz="1867" dirty="0">
                <a:ea typeface="black han sans" pitchFamily="2" charset="-127"/>
              </a:rPr>
              <a:t>      </a:t>
            </a:r>
            <a:r>
              <a:rPr lang="ko-KR" altLang="en-US" sz="1867" dirty="0">
                <a:ea typeface="black han sans" pitchFamily="2" charset="-127"/>
              </a:rPr>
              <a:t>두산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3ED5E-9F54-0543-C2D0-9C131831C0D5}"/>
              </a:ext>
            </a:extLst>
          </p:cNvPr>
          <p:cNvSpPr txBox="1"/>
          <p:nvPr/>
        </p:nvSpPr>
        <p:spPr>
          <a:xfrm>
            <a:off x="7768284" y="4428821"/>
            <a:ext cx="1388522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2019~2020</a:t>
            </a:r>
            <a:br>
              <a:rPr lang="en-US" altLang="ko-KR" sz="1867" dirty="0">
                <a:ea typeface="black han sans" pitchFamily="2" charset="-127"/>
              </a:rPr>
            </a:br>
            <a:r>
              <a:rPr lang="en-US" altLang="ko-KR" sz="1867" dirty="0">
                <a:ea typeface="black han sans" pitchFamily="2" charset="-127"/>
              </a:rPr>
              <a:t>      </a:t>
            </a:r>
            <a:r>
              <a:rPr lang="ko-KR" altLang="en-US" sz="1867" dirty="0">
                <a:ea typeface="black han sans" pitchFamily="2" charset="-127"/>
              </a:rPr>
              <a:t>키움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LG</a:t>
            </a:r>
            <a:r>
              <a:rPr lang="ko-KR" altLang="en-US" sz="1867" dirty="0">
                <a:ea typeface="black han sans" pitchFamily="2" charset="-127"/>
              </a:rPr>
              <a:t>의 성장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597CBF-7ED3-6F58-1B88-CEB841510794}"/>
              </a:ext>
            </a:extLst>
          </p:cNvPr>
          <p:cNvSpPr txBox="1"/>
          <p:nvPr/>
        </p:nvSpPr>
        <p:spPr>
          <a:xfrm>
            <a:off x="9671135" y="4649662"/>
            <a:ext cx="145424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2021~2023 </a:t>
            </a:r>
          </a:p>
          <a:p>
            <a:r>
              <a:rPr lang="en-US" altLang="ko-KR" sz="1867" dirty="0">
                <a:ea typeface="black han sans" pitchFamily="2" charset="-127"/>
              </a:rPr>
              <a:t>       LG</a:t>
            </a:r>
            <a:endParaRPr lang="ko-KR" altLang="en-US" sz="18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337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CDE27064-ABBC-F045-7DA5-7951AA71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D966C11-6FFF-31C1-B20B-375C7E8A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(1/7)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79119-CF05-CAA4-2796-7086A044AD00}"/>
              </a:ext>
            </a:extLst>
          </p:cNvPr>
          <p:cNvSpPr txBox="1"/>
          <p:nvPr/>
        </p:nvSpPr>
        <p:spPr>
          <a:xfrm>
            <a:off x="1506949" y="1851150"/>
            <a:ext cx="286682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2007~2010 SK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전성기</a:t>
            </a:r>
            <a:endParaRPr lang="ko-KR" altLang="en-US" sz="18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C3AE3E-0C05-8B2E-1E01-D506EC6B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244" y="1577287"/>
            <a:ext cx="5700003" cy="441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932707-CC58-A405-732C-00E9F5081689}"/>
              </a:ext>
            </a:extLst>
          </p:cNvPr>
          <p:cNvSpPr txBox="1"/>
          <p:nvPr/>
        </p:nvSpPr>
        <p:spPr>
          <a:xfrm>
            <a:off x="960000" y="3429000"/>
            <a:ext cx="3700052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김성근 감독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김광현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최정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 err="1">
                <a:ea typeface="black han sans" pitchFamily="2" charset="-127"/>
              </a:rPr>
              <a:t>정근우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박정권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김강민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       </a:t>
            </a:r>
            <a:r>
              <a:rPr lang="ko-KR" altLang="en-US" sz="1867" dirty="0">
                <a:ea typeface="black han sans" pitchFamily="2" charset="-127"/>
              </a:rPr>
              <a:t>송은범</a:t>
            </a:r>
            <a:r>
              <a:rPr lang="en-US" altLang="ko-KR" sz="1867" dirty="0">
                <a:ea typeface="black han sans" pitchFamily="2" charset="-127"/>
              </a:rPr>
              <a:t>,</a:t>
            </a:r>
            <a:r>
              <a:rPr lang="ko-KR" altLang="en-US" sz="1867" dirty="0">
                <a:ea typeface="black han sans" pitchFamily="2" charset="-127"/>
              </a:rPr>
              <a:t>윤길현</a:t>
            </a:r>
            <a:r>
              <a:rPr lang="en-US" altLang="ko-KR" sz="1867" dirty="0">
                <a:ea typeface="black han sans" pitchFamily="2" charset="-127"/>
              </a:rPr>
              <a:t>,</a:t>
            </a:r>
            <a:r>
              <a:rPr lang="ko-KR" altLang="en-US" sz="1867" dirty="0">
                <a:ea typeface="black han sans" pitchFamily="2" charset="-127"/>
              </a:rPr>
              <a:t>정우람 등의 유망주</a:t>
            </a:r>
          </a:p>
        </p:txBody>
      </p:sp>
    </p:spTree>
    <p:extLst>
      <p:ext uri="{BB962C8B-B14F-4D97-AF65-F5344CB8AC3E}">
        <p14:creationId xmlns:p14="http://schemas.microsoft.com/office/powerpoint/2010/main" val="1066400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7C9ADB97-B273-8A1D-D63C-77FCD10C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831CD4-2104-F1CB-FA65-4E8661AF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(2/7)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1080-95BB-8383-E474-08716BE2BC4E}"/>
              </a:ext>
            </a:extLst>
          </p:cNvPr>
          <p:cNvSpPr txBox="1"/>
          <p:nvPr/>
        </p:nvSpPr>
        <p:spPr>
          <a:xfrm>
            <a:off x="1506949" y="1851149"/>
            <a:ext cx="2866825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2011~ SK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 몰락</a:t>
            </a:r>
            <a:endParaRPr lang="ko-KR" altLang="en-US" sz="18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96CE4-22B4-A158-6D36-0F761124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48" y="3205729"/>
            <a:ext cx="2273547" cy="2616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B983CB-0AEF-0856-983E-3D3AE7F5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247" y="1356967"/>
            <a:ext cx="4198653" cy="4760635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C9B98359-C247-4496-A620-0997EC89788D}"/>
              </a:ext>
            </a:extLst>
          </p:cNvPr>
          <p:cNvSpPr/>
          <p:nvPr/>
        </p:nvSpPr>
        <p:spPr>
          <a:xfrm>
            <a:off x="2932901" y="2705111"/>
            <a:ext cx="1440873" cy="88669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/>
              <a:t>안녕</a:t>
            </a:r>
            <a:r>
              <a:rPr lang="en-US" altLang="ko-KR" sz="1867" dirty="0"/>
              <a:t>~</a:t>
            </a:r>
            <a:endParaRPr lang="ko-KR" altLang="en-US" sz="18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913EA-E389-5CC6-FDD1-B043F61826C3}"/>
              </a:ext>
            </a:extLst>
          </p:cNvPr>
          <p:cNvSpPr txBox="1"/>
          <p:nvPr/>
        </p:nvSpPr>
        <p:spPr>
          <a:xfrm>
            <a:off x="3956006" y="3835192"/>
            <a:ext cx="2169184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1333" dirty="0">
                <a:ea typeface="black han sans" pitchFamily="2" charset="-127"/>
              </a:rPr>
              <a:t>김성근 감독 경질</a:t>
            </a:r>
            <a:endParaRPr lang="en-US" altLang="ko-KR" sz="1333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333" dirty="0">
                <a:ea typeface="black han sans" pitchFamily="2" charset="-127"/>
              </a:rPr>
              <a:t>에이스 김광현 부상</a:t>
            </a:r>
            <a:endParaRPr lang="en-US" altLang="ko-KR" sz="1333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333" dirty="0" err="1">
                <a:ea typeface="black han sans" pitchFamily="2" charset="-127"/>
              </a:rPr>
              <a:t>삼성라이온즈</a:t>
            </a:r>
            <a:r>
              <a:rPr lang="ko-KR" altLang="en-US" sz="1333" dirty="0">
                <a:ea typeface="black han sans" pitchFamily="2" charset="-127"/>
              </a:rPr>
              <a:t> 왕조 등장</a:t>
            </a:r>
          </a:p>
        </p:txBody>
      </p:sp>
    </p:spTree>
    <p:extLst>
      <p:ext uri="{BB962C8B-B14F-4D97-AF65-F5344CB8AC3E}">
        <p14:creationId xmlns:p14="http://schemas.microsoft.com/office/powerpoint/2010/main" val="50173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3">
          <a:extLst>
            <a:ext uri="{FF2B5EF4-FFF2-40B4-BE49-F238E27FC236}">
              <a16:creationId xmlns:a16="http://schemas.microsoft.com/office/drawing/2014/main" id="{9FFFC62E-F803-715A-93D3-215AB2E68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4" name="Google Shape;11084;p50">
            <a:extLst>
              <a:ext uri="{FF2B5EF4-FFF2-40B4-BE49-F238E27FC236}">
                <a16:creationId xmlns:a16="http://schemas.microsoft.com/office/drawing/2014/main" id="{0935AF39-5322-BBB3-DE6C-4D85562B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배경 선정이유</a:t>
            </a:r>
            <a:endParaRPr dirty="0">
              <a:ea typeface="black han sans" pitchFamily="2" charset="-127"/>
            </a:endParaRPr>
          </a:p>
        </p:txBody>
      </p:sp>
      <p:sp>
        <p:nvSpPr>
          <p:cNvPr id="11085" name="Google Shape;11085;p50">
            <a:extLst>
              <a:ext uri="{FF2B5EF4-FFF2-40B4-BE49-F238E27FC236}">
                <a16:creationId xmlns:a16="http://schemas.microsoft.com/office/drawing/2014/main" id="{A7011F34-6869-1850-40D3-2EA3F2802B7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79867" y="3722167"/>
            <a:ext cx="29548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통계 개념 적용 용이</a:t>
            </a:r>
            <a:endParaRPr dirty="0">
              <a:ea typeface="black han sans" pitchFamily="2" charset="-127"/>
            </a:endParaRPr>
          </a:p>
        </p:txBody>
      </p:sp>
      <p:sp>
        <p:nvSpPr>
          <p:cNvPr id="11086" name="Google Shape;11086;p50">
            <a:extLst>
              <a:ext uri="{FF2B5EF4-FFF2-40B4-BE49-F238E27FC236}">
                <a16:creationId xmlns:a16="http://schemas.microsoft.com/office/drawing/2014/main" id="{DF6AA368-E080-F49A-0988-BD25768A92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9867" y="4425767"/>
            <a:ext cx="2954800" cy="8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>
                <a:ea typeface="black han sans" pitchFamily="2" charset="-127"/>
              </a:rPr>
              <a:t>“</a:t>
            </a:r>
            <a:r>
              <a:rPr lang="ko-KR" altLang="en-US" dirty="0">
                <a:ea typeface="black han sans" pitchFamily="2" charset="-127"/>
              </a:rPr>
              <a:t>야구 관련 통계 사이트 多</a:t>
            </a:r>
            <a:r>
              <a:rPr lang="en" dirty="0">
                <a:ea typeface="black han sans" pitchFamily="2" charset="-127"/>
              </a:rPr>
              <a:t>”</a:t>
            </a:r>
            <a:endParaRPr dirty="0">
              <a:ea typeface="black han sans" pitchFamily="2" charset="-127"/>
            </a:endParaRPr>
          </a:p>
        </p:txBody>
      </p:sp>
      <p:sp>
        <p:nvSpPr>
          <p:cNvPr id="11087" name="Google Shape;11087;p50">
            <a:extLst>
              <a:ext uri="{FF2B5EF4-FFF2-40B4-BE49-F238E27FC236}">
                <a16:creationId xmlns:a16="http://schemas.microsoft.com/office/drawing/2014/main" id="{6405EBA9-0752-79A0-34C1-D60E3F563A4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618599" y="2260107"/>
            <a:ext cx="29548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지표의 다양성</a:t>
            </a:r>
            <a:endParaRPr dirty="0">
              <a:ea typeface="black han sans" pitchFamily="2" charset="-127"/>
            </a:endParaRPr>
          </a:p>
        </p:txBody>
      </p:sp>
      <p:sp>
        <p:nvSpPr>
          <p:cNvPr id="11088" name="Google Shape;11088;p50">
            <a:extLst>
              <a:ext uri="{FF2B5EF4-FFF2-40B4-BE49-F238E27FC236}">
                <a16:creationId xmlns:a16="http://schemas.microsoft.com/office/drawing/2014/main" id="{921C1D5B-AF43-5DEF-0A84-1959A777FB1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18601" y="2963707"/>
            <a:ext cx="2954800" cy="8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>
                <a:ea typeface="black han sans" pitchFamily="2" charset="-127"/>
              </a:rPr>
              <a:t>“</a:t>
            </a:r>
            <a:r>
              <a:rPr lang="en-US" altLang="ko-KR" dirty="0">
                <a:ea typeface="black han sans" pitchFamily="2" charset="-127"/>
              </a:rPr>
              <a:t>OPS, 2B, WHIP, QS</a:t>
            </a:r>
            <a:r>
              <a:rPr lang="en" dirty="0">
                <a:ea typeface="black han sans" pitchFamily="2" charset="-127"/>
              </a:rPr>
              <a:t>”</a:t>
            </a:r>
            <a:endParaRPr dirty="0">
              <a:ea typeface="black han sans" pitchFamily="2" charset="-127"/>
            </a:endParaRPr>
          </a:p>
        </p:txBody>
      </p:sp>
      <p:sp>
        <p:nvSpPr>
          <p:cNvPr id="11089" name="Google Shape;11089;p50">
            <a:extLst>
              <a:ext uri="{FF2B5EF4-FFF2-40B4-BE49-F238E27FC236}">
                <a16:creationId xmlns:a16="http://schemas.microsoft.com/office/drawing/2014/main" id="{277F8517-719E-F2F1-CD5B-CE422C324B3E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8057324" y="3722167"/>
            <a:ext cx="29548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흥미 유발</a:t>
            </a:r>
            <a:endParaRPr dirty="0">
              <a:ea typeface="black han sans" pitchFamily="2" charset="-127"/>
            </a:endParaRPr>
          </a:p>
        </p:txBody>
      </p:sp>
      <p:sp>
        <p:nvSpPr>
          <p:cNvPr id="11090" name="Google Shape;11090;p50">
            <a:extLst>
              <a:ext uri="{FF2B5EF4-FFF2-40B4-BE49-F238E27FC236}">
                <a16:creationId xmlns:a16="http://schemas.microsoft.com/office/drawing/2014/main" id="{78944FE0-3152-C026-23C2-6C50F5919CF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8057332" y="4425767"/>
            <a:ext cx="2954800" cy="88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>
                <a:ea typeface="black han sans" pitchFamily="2" charset="-127"/>
              </a:rPr>
              <a:t>“</a:t>
            </a:r>
            <a:r>
              <a:rPr lang="en-US" altLang="ko-KR" dirty="0">
                <a:ea typeface="black han sans" pitchFamily="2" charset="-127"/>
              </a:rPr>
              <a:t>4</a:t>
            </a:r>
            <a:r>
              <a:rPr lang="ko-KR" altLang="en-US" dirty="0">
                <a:ea typeface="black han sans" pitchFamily="2" charset="-127"/>
              </a:rPr>
              <a:t>월달부터 시즌 시작</a:t>
            </a:r>
            <a:r>
              <a:rPr lang="en" dirty="0">
                <a:ea typeface="black han sans" pitchFamily="2" charset="-127"/>
              </a:rPr>
              <a:t>”</a:t>
            </a:r>
            <a:endParaRPr dirty="0">
              <a:ea typeface="black han sans" pitchFamily="2" charset="-127"/>
            </a:endParaRPr>
          </a:p>
        </p:txBody>
      </p:sp>
      <p:grpSp>
        <p:nvGrpSpPr>
          <p:cNvPr id="11091" name="Google Shape;11091;p50">
            <a:extLst>
              <a:ext uri="{FF2B5EF4-FFF2-40B4-BE49-F238E27FC236}">
                <a16:creationId xmlns:a16="http://schemas.microsoft.com/office/drawing/2014/main" id="{AE81DE42-C0E9-5977-34DE-2AE5AED08561}"/>
              </a:ext>
            </a:extLst>
          </p:cNvPr>
          <p:cNvGrpSpPr/>
          <p:nvPr/>
        </p:nvGrpSpPr>
        <p:grpSpPr>
          <a:xfrm>
            <a:off x="2086999" y="2424684"/>
            <a:ext cx="1140536" cy="1140536"/>
            <a:chOff x="1203200" y="3328675"/>
            <a:chExt cx="650100" cy="650100"/>
          </a:xfrm>
        </p:grpSpPr>
        <p:sp>
          <p:nvSpPr>
            <p:cNvPr id="11092" name="Google Shape;11092;p50">
              <a:extLst>
                <a:ext uri="{FF2B5EF4-FFF2-40B4-BE49-F238E27FC236}">
                  <a16:creationId xmlns:a16="http://schemas.microsoft.com/office/drawing/2014/main" id="{935577FE-A85C-C36C-3460-45752208E20F}"/>
                </a:ext>
              </a:extLst>
            </p:cNvPr>
            <p:cNvSpPr/>
            <p:nvPr/>
          </p:nvSpPr>
          <p:spPr>
            <a:xfrm>
              <a:off x="1203200" y="3328675"/>
              <a:ext cx="650100" cy="650100"/>
            </a:xfrm>
            <a:prstGeom prst="ellipse">
              <a:avLst/>
            </a:prstGeom>
            <a:solidFill>
              <a:srgbClr val="E1E1E1">
                <a:alpha val="54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093" name="Google Shape;11093;p50">
              <a:extLst>
                <a:ext uri="{FF2B5EF4-FFF2-40B4-BE49-F238E27FC236}">
                  <a16:creationId xmlns:a16="http://schemas.microsoft.com/office/drawing/2014/main" id="{92BA5730-DA0A-2DCE-EBDF-9A168D066DCC}"/>
                </a:ext>
              </a:extLst>
            </p:cNvPr>
            <p:cNvSpPr/>
            <p:nvPr/>
          </p:nvSpPr>
          <p:spPr>
            <a:xfrm>
              <a:off x="1261380" y="3807474"/>
              <a:ext cx="468381" cy="16367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094" name="Google Shape;11094;p50">
              <a:extLst>
                <a:ext uri="{FF2B5EF4-FFF2-40B4-BE49-F238E27FC236}">
                  <a16:creationId xmlns:a16="http://schemas.microsoft.com/office/drawing/2014/main" id="{C5B74ACB-FEEA-FF35-1324-0244F8B21B67}"/>
                </a:ext>
              </a:extLst>
            </p:cNvPr>
            <p:cNvSpPr/>
            <p:nvPr/>
          </p:nvSpPr>
          <p:spPr>
            <a:xfrm>
              <a:off x="1330430" y="3349507"/>
              <a:ext cx="518270" cy="296436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1095" name="Google Shape;11095;p50">
            <a:extLst>
              <a:ext uri="{FF2B5EF4-FFF2-40B4-BE49-F238E27FC236}">
                <a16:creationId xmlns:a16="http://schemas.microsoft.com/office/drawing/2014/main" id="{947FA690-154F-B72B-18DA-C3DF586ADC19}"/>
              </a:ext>
            </a:extLst>
          </p:cNvPr>
          <p:cNvGrpSpPr/>
          <p:nvPr/>
        </p:nvGrpSpPr>
        <p:grpSpPr>
          <a:xfrm>
            <a:off x="5525743" y="4091864"/>
            <a:ext cx="1140536" cy="1140536"/>
            <a:chOff x="1203200" y="3328675"/>
            <a:chExt cx="650100" cy="650100"/>
          </a:xfrm>
        </p:grpSpPr>
        <p:sp>
          <p:nvSpPr>
            <p:cNvPr id="11096" name="Google Shape;11096;p50">
              <a:extLst>
                <a:ext uri="{FF2B5EF4-FFF2-40B4-BE49-F238E27FC236}">
                  <a16:creationId xmlns:a16="http://schemas.microsoft.com/office/drawing/2014/main" id="{A87168CB-5C4C-A50B-FCD4-97E26968000E}"/>
                </a:ext>
              </a:extLst>
            </p:cNvPr>
            <p:cNvSpPr/>
            <p:nvPr/>
          </p:nvSpPr>
          <p:spPr>
            <a:xfrm>
              <a:off x="1203200" y="3328675"/>
              <a:ext cx="650100" cy="650100"/>
            </a:xfrm>
            <a:prstGeom prst="ellipse">
              <a:avLst/>
            </a:prstGeom>
            <a:solidFill>
              <a:srgbClr val="E1E1E1">
                <a:alpha val="54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097" name="Google Shape;11097;p50">
              <a:extLst>
                <a:ext uri="{FF2B5EF4-FFF2-40B4-BE49-F238E27FC236}">
                  <a16:creationId xmlns:a16="http://schemas.microsoft.com/office/drawing/2014/main" id="{F8F8FA59-9910-A221-A54B-DFF83D3CFCFB}"/>
                </a:ext>
              </a:extLst>
            </p:cNvPr>
            <p:cNvSpPr/>
            <p:nvPr/>
          </p:nvSpPr>
          <p:spPr>
            <a:xfrm>
              <a:off x="1261380" y="3807474"/>
              <a:ext cx="468381" cy="16367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098" name="Google Shape;11098;p50">
              <a:extLst>
                <a:ext uri="{FF2B5EF4-FFF2-40B4-BE49-F238E27FC236}">
                  <a16:creationId xmlns:a16="http://schemas.microsoft.com/office/drawing/2014/main" id="{EFFA9562-A0A5-7314-7497-BB14968E6F86}"/>
                </a:ext>
              </a:extLst>
            </p:cNvPr>
            <p:cNvSpPr/>
            <p:nvPr/>
          </p:nvSpPr>
          <p:spPr>
            <a:xfrm>
              <a:off x="1330430" y="3349507"/>
              <a:ext cx="518270" cy="296436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1099" name="Google Shape;11099;p50">
            <a:extLst>
              <a:ext uri="{FF2B5EF4-FFF2-40B4-BE49-F238E27FC236}">
                <a16:creationId xmlns:a16="http://schemas.microsoft.com/office/drawing/2014/main" id="{C5ED5566-DEB9-7679-A750-9D6D738128AD}"/>
              </a:ext>
            </a:extLst>
          </p:cNvPr>
          <p:cNvGrpSpPr/>
          <p:nvPr/>
        </p:nvGrpSpPr>
        <p:grpSpPr>
          <a:xfrm>
            <a:off x="8964476" y="2581640"/>
            <a:ext cx="1140536" cy="1140536"/>
            <a:chOff x="1203200" y="3328675"/>
            <a:chExt cx="650100" cy="650100"/>
          </a:xfrm>
        </p:grpSpPr>
        <p:sp>
          <p:nvSpPr>
            <p:cNvPr id="11100" name="Google Shape;11100;p50">
              <a:extLst>
                <a:ext uri="{FF2B5EF4-FFF2-40B4-BE49-F238E27FC236}">
                  <a16:creationId xmlns:a16="http://schemas.microsoft.com/office/drawing/2014/main" id="{2945BBB5-207E-B4E5-1FF3-6A7BF0957C56}"/>
                </a:ext>
              </a:extLst>
            </p:cNvPr>
            <p:cNvSpPr/>
            <p:nvPr/>
          </p:nvSpPr>
          <p:spPr>
            <a:xfrm>
              <a:off x="1203200" y="3328675"/>
              <a:ext cx="650100" cy="650100"/>
            </a:xfrm>
            <a:prstGeom prst="ellipse">
              <a:avLst/>
            </a:prstGeom>
            <a:solidFill>
              <a:srgbClr val="E1E1E1">
                <a:alpha val="540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101" name="Google Shape;11101;p50">
              <a:extLst>
                <a:ext uri="{FF2B5EF4-FFF2-40B4-BE49-F238E27FC236}">
                  <a16:creationId xmlns:a16="http://schemas.microsoft.com/office/drawing/2014/main" id="{8F33E981-800D-E240-22E2-8D59053F80B7}"/>
                </a:ext>
              </a:extLst>
            </p:cNvPr>
            <p:cNvSpPr/>
            <p:nvPr/>
          </p:nvSpPr>
          <p:spPr>
            <a:xfrm>
              <a:off x="1261380" y="3807474"/>
              <a:ext cx="468381" cy="16367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102" name="Google Shape;11102;p50">
              <a:extLst>
                <a:ext uri="{FF2B5EF4-FFF2-40B4-BE49-F238E27FC236}">
                  <a16:creationId xmlns:a16="http://schemas.microsoft.com/office/drawing/2014/main" id="{ED4CFE6C-639F-5DDC-B5B6-BE366D2EE06F}"/>
                </a:ext>
              </a:extLst>
            </p:cNvPr>
            <p:cNvSpPr/>
            <p:nvPr/>
          </p:nvSpPr>
          <p:spPr>
            <a:xfrm>
              <a:off x="1330430" y="3349507"/>
              <a:ext cx="518270" cy="296436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2" name="Google Shape;11084;p50">
            <a:extLst>
              <a:ext uri="{FF2B5EF4-FFF2-40B4-BE49-F238E27FC236}">
                <a16:creationId xmlns:a16="http://schemas.microsoft.com/office/drawing/2014/main" id="{3F1E6DE1-170D-6BCA-401A-4A822F3A2458}"/>
              </a:ext>
            </a:extLst>
          </p:cNvPr>
          <p:cNvSpPr txBox="1">
            <a:spLocks/>
          </p:cNvSpPr>
          <p:nvPr/>
        </p:nvSpPr>
        <p:spPr>
          <a:xfrm>
            <a:off x="2309685" y="2574911"/>
            <a:ext cx="70111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 b="0" i="0" u="none" strike="noStrike" cap="none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4667" dirty="0">
                <a:ea typeface="black han sans" pitchFamily="2" charset="-127"/>
              </a:rPr>
              <a:t>1</a:t>
            </a:r>
            <a:endParaRPr lang="ko-KR" altLang="en-US" sz="4667" dirty="0">
              <a:ea typeface="black han sans" pitchFamily="2" charset="-127"/>
            </a:endParaRPr>
          </a:p>
        </p:txBody>
      </p:sp>
      <p:sp>
        <p:nvSpPr>
          <p:cNvPr id="3" name="Google Shape;11084;p50">
            <a:extLst>
              <a:ext uri="{FF2B5EF4-FFF2-40B4-BE49-F238E27FC236}">
                <a16:creationId xmlns:a16="http://schemas.microsoft.com/office/drawing/2014/main" id="{C3692D40-C83A-7C71-7D58-D02835083FCE}"/>
              </a:ext>
            </a:extLst>
          </p:cNvPr>
          <p:cNvSpPr txBox="1">
            <a:spLocks/>
          </p:cNvSpPr>
          <p:nvPr/>
        </p:nvSpPr>
        <p:spPr>
          <a:xfrm>
            <a:off x="5748429" y="4311844"/>
            <a:ext cx="70111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 b="0" i="0" u="none" strike="noStrike" cap="none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4667" dirty="0">
                <a:ea typeface="black han sans" pitchFamily="2" charset="-127"/>
              </a:rPr>
              <a:t>2</a:t>
            </a:r>
            <a:endParaRPr lang="ko-KR" altLang="en-US" sz="4667" dirty="0">
              <a:ea typeface="black han sans" pitchFamily="2" charset="-127"/>
            </a:endParaRPr>
          </a:p>
        </p:txBody>
      </p:sp>
      <p:sp>
        <p:nvSpPr>
          <p:cNvPr id="4" name="Google Shape;11084;p50">
            <a:extLst>
              <a:ext uri="{FF2B5EF4-FFF2-40B4-BE49-F238E27FC236}">
                <a16:creationId xmlns:a16="http://schemas.microsoft.com/office/drawing/2014/main" id="{6AE4E56E-B57F-AFDC-EC20-13A438482207}"/>
              </a:ext>
            </a:extLst>
          </p:cNvPr>
          <p:cNvSpPr txBox="1">
            <a:spLocks/>
          </p:cNvSpPr>
          <p:nvPr/>
        </p:nvSpPr>
        <p:spPr>
          <a:xfrm>
            <a:off x="9184168" y="2747891"/>
            <a:ext cx="70111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 b="0" i="0" u="none" strike="noStrike" cap="none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ko-KR" sz="4667" dirty="0">
                <a:ea typeface="black han sans" pitchFamily="2" charset="-127"/>
              </a:rPr>
              <a:t>3</a:t>
            </a:r>
            <a:endParaRPr lang="ko-KR" altLang="en-US" sz="46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240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3B7EB93C-403A-6BBA-5898-1BD58612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CBC86F-42A1-27E3-D946-C4B55738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(3/7)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3BB31-8A8E-ADC7-5AD0-C570DE4B4160}"/>
              </a:ext>
            </a:extLst>
          </p:cNvPr>
          <p:cNvSpPr txBox="1"/>
          <p:nvPr/>
        </p:nvSpPr>
        <p:spPr>
          <a:xfrm>
            <a:off x="1251172" y="1561269"/>
            <a:ext cx="3097024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2011~2015 </a:t>
            </a:r>
            <a:r>
              <a:rPr lang="ko-KR" altLang="en-US" sz="1867" dirty="0">
                <a:solidFill>
                  <a:srgbClr val="6A9955"/>
                </a:solidFill>
                <a:latin typeface="Consolas" panose="020B0609020204030204" pitchFamily="49" charset="0"/>
                <a:ea typeface="black han sans" pitchFamily="2" charset="-127"/>
              </a:rPr>
              <a:t>삼성 전성기</a:t>
            </a:r>
            <a:endParaRPr lang="ko-KR" altLang="en-US" sz="1867" dirty="0">
              <a:solidFill>
                <a:srgbClr val="CCCCCC"/>
              </a:solidFill>
              <a:latin typeface="Consolas" panose="020B0609020204030204" pitchFamily="49" charset="0"/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5464C-8031-816C-8249-AE7BAD8BD76D}"/>
              </a:ext>
            </a:extLst>
          </p:cNvPr>
          <p:cNvSpPr txBox="1"/>
          <p:nvPr/>
        </p:nvSpPr>
        <p:spPr>
          <a:xfrm>
            <a:off x="1051457" y="2404297"/>
            <a:ext cx="4294765" cy="2678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1.</a:t>
            </a:r>
            <a:r>
              <a:rPr lang="ko-KR" altLang="en-US" sz="1867" dirty="0" err="1">
                <a:ea typeface="black han sans" pitchFamily="2" charset="-127"/>
              </a:rPr>
              <a:t>김응룡</a:t>
            </a:r>
            <a:r>
              <a:rPr lang="ko-KR" altLang="en-US" sz="1867" dirty="0">
                <a:ea typeface="black han sans" pitchFamily="2" charset="-127"/>
              </a:rPr>
              <a:t> 감독 영입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2. </a:t>
            </a:r>
            <a:r>
              <a:rPr lang="ko-KR" altLang="en-US" sz="1867" dirty="0">
                <a:ea typeface="black han sans" pitchFamily="2" charset="-127"/>
              </a:rPr>
              <a:t>이만수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 err="1">
                <a:ea typeface="black han sans" pitchFamily="2" charset="-127"/>
              </a:rPr>
              <a:t>장효조</a:t>
            </a:r>
            <a:r>
              <a:rPr lang="en-US" altLang="ko-KR" sz="1867" dirty="0">
                <a:ea typeface="black han sans" pitchFamily="2" charset="-127"/>
              </a:rPr>
              <a:t>,</a:t>
            </a:r>
            <a:r>
              <a:rPr lang="ko-KR" altLang="en-US" sz="1867" dirty="0" err="1">
                <a:ea typeface="black han sans" pitchFamily="2" charset="-127"/>
              </a:rPr>
              <a:t>이종두</a:t>
            </a:r>
            <a:r>
              <a:rPr lang="en-US" altLang="ko-KR" sz="1867" dirty="0">
                <a:ea typeface="black han sans" pitchFamily="2" charset="-127"/>
              </a:rPr>
              <a:t>,</a:t>
            </a:r>
            <a:r>
              <a:rPr lang="ko-KR" altLang="en-US" sz="1867" dirty="0" err="1">
                <a:ea typeface="black han sans" pitchFamily="2" charset="-127"/>
              </a:rPr>
              <a:t>허규옥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 err="1">
                <a:ea typeface="black han sans" pitchFamily="2" charset="-127"/>
              </a:rPr>
              <a:t>김성길</a:t>
            </a:r>
            <a:r>
              <a:rPr lang="ko-KR" altLang="en-US" sz="1867" dirty="0">
                <a:ea typeface="black han sans" pitchFamily="2" charset="-127"/>
              </a:rPr>
              <a:t> 선수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삼성 프런트의 구장 특징 활용 구성 실패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en-US" altLang="ko-KR" sz="1867" dirty="0">
                <a:ea typeface="black han sans" pitchFamily="2" charset="-127"/>
              </a:rPr>
              <a:t> </a:t>
            </a:r>
            <a:r>
              <a:rPr lang="ko-KR" altLang="en-US" sz="1867" dirty="0">
                <a:ea typeface="black han sans" pitchFamily="2" charset="-127"/>
              </a:rPr>
              <a:t>주축 선수들의 이탈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시스템 붕괴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안현호</a:t>
            </a:r>
            <a:r>
              <a:rPr lang="en-US" altLang="ko-KR" sz="1867" dirty="0">
                <a:ea typeface="black han sans" pitchFamily="2" charset="-127"/>
              </a:rPr>
              <a:t>-</a:t>
            </a:r>
            <a:r>
              <a:rPr lang="ko-KR" altLang="en-US" sz="1867" dirty="0" err="1">
                <a:ea typeface="black han sans" pitchFamily="2" charset="-127"/>
              </a:rPr>
              <a:t>홍준학</a:t>
            </a:r>
            <a:r>
              <a:rPr lang="ko-KR" altLang="en-US" sz="1867" dirty="0">
                <a:ea typeface="black han sans" pitchFamily="2" charset="-127"/>
              </a:rPr>
              <a:t> 단장 체제의 무능함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A9EE18-8D92-717D-B6B9-5F53D322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73" y="1766453"/>
            <a:ext cx="3801259" cy="7694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7B6B0C-E905-02EA-840F-3909CD286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773" y="3004549"/>
            <a:ext cx="3875240" cy="11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308F7506-A296-C684-E42F-726A676F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EDB5DD-77D4-F35E-31B6-2E831021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(4/7)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5F690-3636-6C7E-27D0-09206EAAA96A}"/>
              </a:ext>
            </a:extLst>
          </p:cNvPr>
          <p:cNvSpPr txBox="1"/>
          <p:nvPr/>
        </p:nvSpPr>
        <p:spPr>
          <a:xfrm>
            <a:off x="1532699" y="1638120"/>
            <a:ext cx="4900915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2015~2019 :  </a:t>
            </a:r>
            <a:r>
              <a:rPr lang="ko-KR" altLang="en-US" sz="1867" dirty="0">
                <a:ea typeface="black han sans" pitchFamily="2" charset="-127"/>
              </a:rPr>
              <a:t>두산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 err="1">
                <a:ea typeface="black han sans" pitchFamily="2" charset="-127"/>
              </a:rPr>
              <a:t>송일수</a:t>
            </a:r>
            <a:r>
              <a:rPr lang="ko-KR" altLang="en-US" sz="1867" dirty="0">
                <a:ea typeface="black han sans" pitchFamily="2" charset="-127"/>
              </a:rPr>
              <a:t> 감독 경질 </a:t>
            </a:r>
            <a:r>
              <a:rPr lang="en-US" altLang="ko-KR" sz="1867" dirty="0">
                <a:ea typeface="black han sans" pitchFamily="2" charset="-127"/>
              </a:rPr>
              <a:t>-&gt; </a:t>
            </a:r>
            <a:r>
              <a:rPr lang="ko-KR" altLang="en-US" sz="1867" dirty="0">
                <a:ea typeface="black han sans" pitchFamily="2" charset="-127"/>
              </a:rPr>
              <a:t>김태형 감독 경질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KBO </a:t>
            </a:r>
            <a:r>
              <a:rPr lang="ko-KR" altLang="en-US" sz="1867" dirty="0">
                <a:ea typeface="black han sans" pitchFamily="2" charset="-127"/>
              </a:rPr>
              <a:t>골든글러브 투수 </a:t>
            </a:r>
            <a:r>
              <a:rPr lang="ko-KR" altLang="en-US" sz="1867" dirty="0" err="1">
                <a:ea typeface="black han sans" pitchFamily="2" charset="-127"/>
              </a:rPr>
              <a:t>린드블럼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KBO </a:t>
            </a:r>
            <a:r>
              <a:rPr lang="ko-KR" altLang="en-US" sz="1867" dirty="0">
                <a:ea typeface="black han sans" pitchFamily="2" charset="-127"/>
              </a:rPr>
              <a:t>골든글러브 타자 </a:t>
            </a:r>
            <a:r>
              <a:rPr lang="ko-KR" altLang="en-US" sz="1867" dirty="0" err="1">
                <a:ea typeface="black han sans" pitchFamily="2" charset="-127"/>
              </a:rPr>
              <a:t>페르난데스</a:t>
            </a:r>
            <a:endParaRPr lang="en-US" altLang="ko-KR" sz="1867" dirty="0">
              <a:ea typeface="black han sans" pitchFamily="2" charset="-127"/>
            </a:endParaRPr>
          </a:p>
          <a:p>
            <a:endParaRPr lang="ko-KR" altLang="en-US" sz="1867" dirty="0"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410AEC-CE45-6E13-3223-9DF6459EC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321" y="1356967"/>
            <a:ext cx="3614971" cy="45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87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2E92C19C-39FB-C9CE-2240-78557100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03D72A-30A5-707B-FAB5-157B0157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59263"/>
            <a:ext cx="10272000" cy="763600"/>
          </a:xfrm>
        </p:spPr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(5/7)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02A2D-9F83-7B12-0F58-30226D62D7E4}"/>
              </a:ext>
            </a:extLst>
          </p:cNvPr>
          <p:cNvSpPr txBox="1"/>
          <p:nvPr/>
        </p:nvSpPr>
        <p:spPr>
          <a:xfrm>
            <a:off x="1467591" y="1751698"/>
            <a:ext cx="4355580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2019~2020 : </a:t>
            </a:r>
            <a:r>
              <a:rPr lang="ko-KR" altLang="en-US" sz="1867" dirty="0">
                <a:ea typeface="black han sans" pitchFamily="2" charset="-127"/>
              </a:rPr>
              <a:t>키움</a:t>
            </a:r>
            <a:r>
              <a:rPr lang="en-US" altLang="ko-KR" sz="1867" dirty="0">
                <a:ea typeface="black han sans" pitchFamily="2" charset="-127"/>
              </a:rPr>
              <a:t>, LG</a:t>
            </a:r>
            <a:r>
              <a:rPr lang="ko-KR" altLang="en-US" sz="1867" dirty="0">
                <a:ea typeface="black han sans" pitchFamily="2" charset="-127"/>
              </a:rPr>
              <a:t>의 성장</a:t>
            </a:r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KBO</a:t>
            </a:r>
            <a:r>
              <a:rPr lang="ko-KR" altLang="en-US" sz="1867" dirty="0" err="1">
                <a:ea typeface="black han sans" pitchFamily="2" charset="-127"/>
              </a:rPr>
              <a:t>공인구</a:t>
            </a:r>
            <a:r>
              <a:rPr lang="ko-KR" altLang="en-US" sz="1867" dirty="0">
                <a:ea typeface="black han sans" pitchFamily="2" charset="-127"/>
              </a:rPr>
              <a:t> 변경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무거운 볼</a:t>
            </a:r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반발계수 허용범위 축소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r>
              <a:rPr lang="en-US" altLang="ko-KR" sz="1867" dirty="0">
                <a:ea typeface="black han sans" pitchFamily="2" charset="-127"/>
              </a:rPr>
              <a:t>-&gt; </a:t>
            </a:r>
            <a:r>
              <a:rPr lang="ko-KR" altLang="en-US" sz="1867" dirty="0">
                <a:ea typeface="black han sans" pitchFamily="2" charset="-127"/>
              </a:rPr>
              <a:t>홈런이 잘 </a:t>
            </a:r>
            <a:r>
              <a:rPr lang="ko-KR" altLang="en-US" sz="1867" dirty="0" err="1">
                <a:ea typeface="black han sans" pitchFamily="2" charset="-127"/>
              </a:rPr>
              <a:t>안나옴</a:t>
            </a:r>
            <a:endParaRPr lang="ko-KR" altLang="en-US" sz="1867" dirty="0">
              <a:ea typeface="black han sans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48FC8B-74CC-7B63-4C4F-BF7CDDDF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95" y="1751698"/>
            <a:ext cx="4355580" cy="17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5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9D7543CA-470E-06E9-0896-B38A0D18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7B52F21-42E6-4F4F-630A-BE837BDC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(6/7)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8A8459-BA1A-9CE8-93B8-29308975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34" y="3537617"/>
            <a:ext cx="5498089" cy="667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9DC06-26E2-588C-5BF6-C7B94A1F2060}"/>
              </a:ext>
            </a:extLst>
          </p:cNvPr>
          <p:cNvSpPr txBox="1"/>
          <p:nvPr/>
        </p:nvSpPr>
        <p:spPr>
          <a:xfrm>
            <a:off x="1315777" y="1665606"/>
            <a:ext cx="145424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2021~2023 </a:t>
            </a:r>
          </a:p>
          <a:p>
            <a:r>
              <a:rPr lang="en-US" altLang="ko-KR" sz="1867" dirty="0">
                <a:ea typeface="black han sans" pitchFamily="2" charset="-127"/>
              </a:rPr>
              <a:t>       LG</a:t>
            </a:r>
            <a:endParaRPr lang="ko-KR" altLang="en-US" sz="1867" dirty="0"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E468-9E58-B220-5FEA-2E76689F1E6E}"/>
              </a:ext>
            </a:extLst>
          </p:cNvPr>
          <p:cNvSpPr txBox="1"/>
          <p:nvPr/>
        </p:nvSpPr>
        <p:spPr>
          <a:xfrm>
            <a:off x="1153786" y="4313540"/>
            <a:ext cx="4196983" cy="15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베테랑 선수들의 은퇴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잠실 유격수 최소 </a:t>
            </a:r>
            <a:r>
              <a:rPr lang="en-US" altLang="ko-KR" sz="1867" dirty="0">
                <a:ea typeface="black han sans" pitchFamily="2" charset="-127"/>
              </a:rPr>
              <a:t>20-20 </a:t>
            </a:r>
            <a:r>
              <a:rPr lang="ko-KR" altLang="en-US" sz="1867" dirty="0">
                <a:ea typeface="black han sans" pitchFamily="2" charset="-127"/>
              </a:rPr>
              <a:t>기록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오지환</a:t>
            </a:r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리더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r>
              <a:rPr lang="en-US" altLang="ko-KR" sz="1867" dirty="0">
                <a:ea typeface="black han sans" pitchFamily="2" charset="-127"/>
              </a:rPr>
              <a:t>LG</a:t>
            </a:r>
            <a:r>
              <a:rPr lang="ko-KR" altLang="en-US" sz="1867" dirty="0">
                <a:ea typeface="black han sans" pitchFamily="2" charset="-127"/>
              </a:rPr>
              <a:t>의 첫 골든글러브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유지현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잠실 예수님 켈리</a:t>
            </a:r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투수</a:t>
            </a:r>
            <a:r>
              <a:rPr lang="en-US" altLang="ko-KR" sz="1867" dirty="0">
                <a:ea typeface="black han sans" pitchFamily="2" charset="-127"/>
              </a:rPr>
              <a:t>)</a:t>
            </a:r>
          </a:p>
          <a:p>
            <a:r>
              <a:rPr lang="ko-KR" altLang="en-US" sz="1867" dirty="0">
                <a:ea typeface="black han sans" pitchFamily="2" charset="-127"/>
              </a:rPr>
              <a:t>용병 오스틴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6EFD6-1C36-389A-3C88-909E82359A63}"/>
              </a:ext>
            </a:extLst>
          </p:cNvPr>
          <p:cNvSpPr txBox="1"/>
          <p:nvPr/>
        </p:nvSpPr>
        <p:spPr>
          <a:xfrm>
            <a:off x="1153786" y="2444115"/>
            <a:ext cx="2276585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DTD</a:t>
            </a:r>
            <a:r>
              <a:rPr lang="ko-KR" altLang="en-US" sz="1867" dirty="0">
                <a:ea typeface="black han sans" pitchFamily="2" charset="-127"/>
              </a:rPr>
              <a:t>의 저주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세대교체 육성에 실패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en-US" altLang="ko-KR" sz="1867" dirty="0">
                <a:ea typeface="black han sans" pitchFamily="2" charset="-127"/>
              </a:rPr>
              <a:t>(</a:t>
            </a:r>
            <a:r>
              <a:rPr lang="ko-KR" altLang="en-US" sz="1867" dirty="0">
                <a:ea typeface="black han sans" pitchFamily="2" charset="-127"/>
              </a:rPr>
              <a:t>베테랑 의존도 높아짐</a:t>
            </a:r>
            <a:r>
              <a:rPr lang="en-US" altLang="ko-KR" sz="1867" dirty="0">
                <a:ea typeface="black han sans" pitchFamily="2" charset="-127"/>
              </a:rPr>
              <a:t>)</a:t>
            </a:r>
            <a:endParaRPr lang="ko-KR" altLang="en-US" sz="1867" dirty="0">
              <a:ea typeface="black han sans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9D306EB-76E8-A731-86C5-D67F540146D5}"/>
              </a:ext>
            </a:extLst>
          </p:cNvPr>
          <p:cNvSpPr/>
          <p:nvPr/>
        </p:nvSpPr>
        <p:spPr>
          <a:xfrm>
            <a:off x="2071540" y="3429000"/>
            <a:ext cx="588285" cy="8845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E45AFB-1898-5A00-1471-03DEA690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478" y="1531359"/>
            <a:ext cx="4191745" cy="18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99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>
          <a:extLst>
            <a:ext uri="{FF2B5EF4-FFF2-40B4-BE49-F238E27FC236}">
              <a16:creationId xmlns:a16="http://schemas.microsoft.com/office/drawing/2014/main" id="{05D6F465-67A6-79F0-6F75-96D6416D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3A7C4-B547-E1F0-CAA7-D247D402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개인 결론 요약</a:t>
            </a:r>
            <a:r>
              <a:rPr lang="en-US" altLang="ko-KR" dirty="0">
                <a:ea typeface="black han sans" pitchFamily="2" charset="-127"/>
              </a:rPr>
              <a:t>(7/7)</a:t>
            </a:r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D6257-446A-0E24-98CA-5B62AD6D7FF6}"/>
              </a:ext>
            </a:extLst>
          </p:cNvPr>
          <p:cNvSpPr txBox="1"/>
          <p:nvPr/>
        </p:nvSpPr>
        <p:spPr>
          <a:xfrm>
            <a:off x="1205909" y="3018631"/>
            <a:ext cx="3934939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“</a:t>
            </a:r>
            <a:r>
              <a:rPr lang="ko-KR" altLang="en-US" sz="1867" dirty="0">
                <a:ea typeface="black han sans" pitchFamily="2" charset="-127"/>
              </a:rPr>
              <a:t>결국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선수와 감독이 중요하다</a:t>
            </a:r>
            <a:r>
              <a:rPr lang="en-US" altLang="ko-KR" sz="1867" dirty="0">
                <a:ea typeface="black han sans" pitchFamily="2" charset="-127"/>
              </a:rPr>
              <a:t>”</a:t>
            </a:r>
          </a:p>
          <a:p>
            <a:r>
              <a:rPr lang="en-US" altLang="ko-KR" sz="1867" dirty="0">
                <a:ea typeface="black han sans" pitchFamily="2" charset="-127"/>
              </a:rPr>
              <a:t>                                         -</a:t>
            </a:r>
            <a:r>
              <a:rPr lang="ko-KR" altLang="en-US" sz="1867" dirty="0" err="1">
                <a:ea typeface="black han sans" pitchFamily="2" charset="-127"/>
              </a:rPr>
              <a:t>명노아</a:t>
            </a:r>
            <a:r>
              <a:rPr lang="en-US" altLang="ko-KR" sz="1867" dirty="0">
                <a:ea typeface="black han sans" pitchFamily="2" charset="-127"/>
              </a:rPr>
              <a:t>-</a:t>
            </a:r>
            <a:endParaRPr lang="ko-KR" altLang="en-US" sz="1867" dirty="0"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FB22A-2DDE-D01F-7060-649B4F293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67" y="1638119"/>
            <a:ext cx="4769039" cy="1351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EC6205-4FDA-6861-86AE-C34FFD97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967" y="2945363"/>
            <a:ext cx="4128007" cy="691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E818A-E124-A55E-1A77-E65DBCDA42E1}"/>
              </a:ext>
            </a:extLst>
          </p:cNvPr>
          <p:cNvSpPr txBox="1"/>
          <p:nvPr/>
        </p:nvSpPr>
        <p:spPr>
          <a:xfrm>
            <a:off x="1206165" y="4522255"/>
            <a:ext cx="4246675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현재의 운영상태</a:t>
            </a:r>
            <a:r>
              <a:rPr lang="en-US" altLang="ko-KR" sz="1867" dirty="0">
                <a:ea typeface="black han sans" pitchFamily="2" charset="-127"/>
              </a:rPr>
              <a:t>, </a:t>
            </a:r>
            <a:r>
              <a:rPr lang="ko-KR" altLang="en-US" sz="1867" dirty="0">
                <a:ea typeface="black han sans" pitchFamily="2" charset="-127"/>
              </a:rPr>
              <a:t>베테랑 의존도 </a:t>
            </a:r>
            <a:r>
              <a:rPr lang="en-US" altLang="ko-KR" sz="1867" dirty="0">
                <a:ea typeface="black han sans" pitchFamily="2" charset="-127"/>
              </a:rPr>
              <a:t>: LG </a:t>
            </a:r>
            <a:r>
              <a:rPr lang="ko-KR" altLang="en-US" sz="1867" dirty="0" err="1">
                <a:ea typeface="black han sans" pitchFamily="2" charset="-127"/>
              </a:rPr>
              <a:t>트윈스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부족한 성적을 류현진으로 대체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한화 이글스</a:t>
            </a:r>
            <a:endParaRPr lang="en-US" altLang="ko-KR" sz="1867" dirty="0">
              <a:ea typeface="black han sans" pitchFamily="2" charset="-127"/>
            </a:endParaRPr>
          </a:p>
          <a:p>
            <a:endParaRPr lang="ko-KR" altLang="en-US" sz="1867" dirty="0">
              <a:ea typeface="black han sans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417C84-1699-96A3-CF73-59738F6CABD4}"/>
              </a:ext>
            </a:extLst>
          </p:cNvPr>
          <p:cNvSpPr/>
          <p:nvPr/>
        </p:nvSpPr>
        <p:spPr>
          <a:xfrm>
            <a:off x="6131018" y="3111944"/>
            <a:ext cx="391276" cy="1589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CFE29D-0DCE-2BBC-3F51-9C38A9C81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305" y="3294165"/>
            <a:ext cx="1100723" cy="685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37B4D5-8948-52CC-4D1C-7B7DB26E045E}"/>
              </a:ext>
            </a:extLst>
          </p:cNvPr>
          <p:cNvSpPr txBox="1"/>
          <p:nvPr/>
        </p:nvSpPr>
        <p:spPr>
          <a:xfrm>
            <a:off x="1309837" y="2108748"/>
            <a:ext cx="3727084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7" dirty="0">
                <a:ea typeface="black han sans" pitchFamily="2" charset="-127"/>
              </a:rPr>
              <a:t>수비능력 </a:t>
            </a:r>
            <a:r>
              <a:rPr lang="en-US" altLang="ko-KR" sz="1467" dirty="0">
                <a:ea typeface="black han sans" pitchFamily="2" charset="-127"/>
              </a:rPr>
              <a:t>: </a:t>
            </a:r>
            <a:r>
              <a:rPr lang="ko-KR" altLang="en-US" sz="1467" dirty="0">
                <a:ea typeface="black han sans" pitchFamily="2" charset="-127"/>
              </a:rPr>
              <a:t>세이브</a:t>
            </a:r>
            <a:r>
              <a:rPr lang="en-US" altLang="ko-KR" sz="1467" dirty="0">
                <a:ea typeface="black han sans" pitchFamily="2" charset="-127"/>
              </a:rPr>
              <a:t>, WHIP, </a:t>
            </a:r>
            <a:r>
              <a:rPr lang="ko-KR" altLang="en-US" sz="1467" dirty="0" err="1">
                <a:ea typeface="black han sans" pitchFamily="2" charset="-127"/>
              </a:rPr>
              <a:t>평균자책</a:t>
            </a:r>
            <a:endParaRPr lang="ko-KR" altLang="en-US" sz="1467" dirty="0"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40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1">
          <a:extLst>
            <a:ext uri="{FF2B5EF4-FFF2-40B4-BE49-F238E27FC236}">
              <a16:creationId xmlns:a16="http://schemas.microsoft.com/office/drawing/2014/main" id="{38166522-D24C-D0A0-D44E-3F5F0A26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2" name="Google Shape;11072;p48">
            <a:extLst>
              <a:ext uri="{FF2B5EF4-FFF2-40B4-BE49-F238E27FC236}">
                <a16:creationId xmlns:a16="http://schemas.microsoft.com/office/drawing/2014/main" id="{826F8C91-1E90-A7AE-40D4-416E2A068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소주제 목차</a:t>
            </a:r>
            <a:endParaRPr dirty="0">
              <a:ea typeface="black han sans" pitchFamily="2" charset="-127"/>
            </a:endParaRPr>
          </a:p>
        </p:txBody>
      </p:sp>
      <p:graphicFrame>
        <p:nvGraphicFramePr>
          <p:cNvPr id="11073" name="Google Shape;11073;p48">
            <a:extLst>
              <a:ext uri="{FF2B5EF4-FFF2-40B4-BE49-F238E27FC236}">
                <a16:creationId xmlns:a16="http://schemas.microsoft.com/office/drawing/2014/main" id="{5657ECF9-9502-0F0D-083B-F07033127BD6}"/>
              </a:ext>
            </a:extLst>
          </p:cNvPr>
          <p:cNvGraphicFramePr/>
          <p:nvPr/>
        </p:nvGraphicFramePr>
        <p:xfrm>
          <a:off x="1270000" y="2364934"/>
          <a:ext cx="9652000" cy="21308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4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타자 우수자의 비결</a:t>
                      </a:r>
                      <a:endParaRPr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 err="1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구단별</a:t>
                      </a:r>
                      <a:r>
                        <a:rPr lang="ko-KR" altLang="en-US" sz="2700" dirty="0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 승리와 </a:t>
                      </a:r>
                      <a:endParaRPr lang="en-US" altLang="ko-KR"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인기의 관계</a:t>
                      </a:r>
                      <a:endParaRPr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 err="1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구단별</a:t>
                      </a:r>
                      <a:endParaRPr lang="en-US" altLang="ko-KR"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승리 요인 분석</a:t>
                      </a:r>
                      <a:endParaRPr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삼성 김성윤</a:t>
                      </a:r>
                      <a:endParaRPr lang="en-US" altLang="ko-KR"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00" dirty="0">
                          <a:solidFill>
                            <a:schemeClr val="dk2"/>
                          </a:solidFill>
                          <a:latin typeface="Racing Sans One"/>
                          <a:ea typeface="black han sans" pitchFamily="2" charset="-127"/>
                          <a:cs typeface="Racing Sans One"/>
                          <a:sym typeface="Racing Sans One"/>
                        </a:rPr>
                        <a:t>키우기</a:t>
                      </a:r>
                      <a:endParaRPr sz="2700" dirty="0">
                        <a:solidFill>
                          <a:schemeClr val="dk2"/>
                        </a:solidFill>
                        <a:latin typeface="Racing Sans One"/>
                        <a:ea typeface="black han sans" pitchFamily="2" charset="-127"/>
                        <a:cs typeface="Racing Sans One"/>
                        <a:sym typeface="Racing Sans One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4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500" dirty="0" err="1">
                          <a:solidFill>
                            <a:schemeClr val="lt2"/>
                          </a:solidFill>
                          <a:latin typeface="Rubik"/>
                          <a:ea typeface="black han sans" pitchFamily="2" charset="-127"/>
                          <a:cs typeface="Rubik"/>
                          <a:sym typeface="Rubik"/>
                        </a:rPr>
                        <a:t>옥영신</a:t>
                      </a:r>
                      <a:endParaRPr sz="2500" dirty="0">
                        <a:solidFill>
                          <a:schemeClr val="lt2"/>
                        </a:solidFill>
                        <a:latin typeface="Rubik"/>
                        <a:ea typeface="black han sans" pitchFamily="2" charset="-127"/>
                        <a:cs typeface="Rubik"/>
                        <a:sym typeface="Rubik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500" dirty="0" err="1">
                          <a:solidFill>
                            <a:schemeClr val="lt2"/>
                          </a:solidFill>
                          <a:latin typeface="Rubik"/>
                          <a:ea typeface="black han sans" pitchFamily="2" charset="-127"/>
                          <a:cs typeface="Rubik"/>
                          <a:sym typeface="Rubik"/>
                        </a:rPr>
                        <a:t>이화은</a:t>
                      </a:r>
                      <a:endParaRPr sz="2500" dirty="0">
                        <a:solidFill>
                          <a:schemeClr val="lt2"/>
                        </a:solidFill>
                        <a:latin typeface="Rubik"/>
                        <a:ea typeface="black han sans" pitchFamily="2" charset="-127"/>
                        <a:cs typeface="Rubik"/>
                        <a:sym typeface="Rubik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500" dirty="0" err="1">
                          <a:solidFill>
                            <a:schemeClr val="lt2"/>
                          </a:solidFill>
                          <a:latin typeface="Rubik"/>
                          <a:ea typeface="black han sans" pitchFamily="2" charset="-127"/>
                          <a:cs typeface="Rubik"/>
                          <a:sym typeface="Rubik"/>
                        </a:rPr>
                        <a:t>명노아</a:t>
                      </a:r>
                      <a:endParaRPr sz="2500" dirty="0">
                        <a:solidFill>
                          <a:schemeClr val="lt2"/>
                        </a:solidFill>
                        <a:latin typeface="Rubik"/>
                        <a:ea typeface="black han sans" pitchFamily="2" charset="-127"/>
                        <a:cs typeface="Rubik"/>
                        <a:sym typeface="Rubik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500" dirty="0">
                          <a:solidFill>
                            <a:schemeClr val="lt2"/>
                          </a:solidFill>
                          <a:latin typeface="Rubik"/>
                          <a:ea typeface="black han sans" pitchFamily="2" charset="-127"/>
                          <a:cs typeface="Rubik"/>
                          <a:sym typeface="Rubik"/>
                        </a:rPr>
                        <a:t>전진우</a:t>
                      </a:r>
                      <a:endParaRPr sz="2500" dirty="0">
                        <a:solidFill>
                          <a:schemeClr val="lt2"/>
                        </a:solidFill>
                        <a:latin typeface="Rubik"/>
                        <a:ea typeface="black han sans" pitchFamily="2" charset="-127"/>
                        <a:cs typeface="Rubik"/>
                        <a:sym typeface="Rubik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4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7" name="Google Shape;7947;p30"/>
          <p:cNvSpPr txBox="1">
            <a:spLocks noGrp="1"/>
          </p:cNvSpPr>
          <p:nvPr>
            <p:ph type="ctrTitle"/>
          </p:nvPr>
        </p:nvSpPr>
        <p:spPr>
          <a:xfrm>
            <a:off x="1857600" y="1884399"/>
            <a:ext cx="8476800" cy="289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5333" dirty="0">
                <a:latin typeface="han sans"/>
                <a:ea typeface="black han sans" pitchFamily="2" charset="-127"/>
              </a:rPr>
              <a:t>노아 발표</a:t>
            </a:r>
            <a:br>
              <a:rPr lang="en-US" altLang="ko-KR" sz="5333" dirty="0">
                <a:latin typeface="han sans"/>
                <a:ea typeface="black han sans" pitchFamily="2" charset="-127"/>
              </a:rPr>
            </a:br>
            <a:r>
              <a:rPr lang="ko-KR" altLang="en-US" sz="5333" dirty="0" err="1">
                <a:latin typeface="han sans"/>
                <a:ea typeface="black han sans" pitchFamily="2" charset="-127"/>
              </a:rPr>
              <a:t>구단별</a:t>
            </a:r>
            <a:br>
              <a:rPr lang="en-US" altLang="ko-KR" sz="5333" dirty="0">
                <a:latin typeface="han sans"/>
                <a:ea typeface="black han sans" pitchFamily="2" charset="-127"/>
              </a:rPr>
            </a:br>
            <a:r>
              <a:rPr lang="ko-KR" altLang="en-US" sz="5333" dirty="0">
                <a:latin typeface="han sans"/>
                <a:ea typeface="black han sans" pitchFamily="2" charset="-127"/>
              </a:rPr>
              <a:t>승리 요인 분석</a:t>
            </a:r>
            <a:endParaRPr sz="5333" dirty="0">
              <a:latin typeface="han sans"/>
              <a:ea typeface="black han sans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9" name="Google Shape;7959;p32"/>
          <p:cNvGrpSpPr/>
          <p:nvPr/>
        </p:nvGrpSpPr>
        <p:grpSpPr>
          <a:xfrm>
            <a:off x="960001" y="2899273"/>
            <a:ext cx="1409508" cy="1374463"/>
            <a:chOff x="225997" y="123301"/>
            <a:chExt cx="631802" cy="616130"/>
          </a:xfrm>
        </p:grpSpPr>
        <p:grpSp>
          <p:nvGrpSpPr>
            <p:cNvPr id="7960" name="Google Shape;7960;p3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7961" name="Google Shape;7961;p3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2" name="Google Shape;7962;p3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3" name="Google Shape;7963;p3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4" name="Google Shape;7964;p3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5" name="Google Shape;7965;p3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6" name="Google Shape;7966;p3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7" name="Google Shape;7967;p3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8" name="Google Shape;7968;p3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69" name="Google Shape;7969;p3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0" name="Google Shape;7970;p3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1" name="Google Shape;7971;p3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2" name="Google Shape;7972;p3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3" name="Google Shape;7973;p3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4" name="Google Shape;7974;p3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5" name="Google Shape;7975;p3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6" name="Google Shape;7976;p3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7" name="Google Shape;7977;p3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8" name="Google Shape;7978;p3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79" name="Google Shape;7979;p3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0" name="Google Shape;7980;p3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1" name="Google Shape;7981;p3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2" name="Google Shape;7982;p3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3" name="Google Shape;7983;p3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4" name="Google Shape;7984;p3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5" name="Google Shape;7985;p3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6" name="Google Shape;7986;p3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7" name="Google Shape;7987;p3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8" name="Google Shape;7988;p3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89" name="Google Shape;7989;p3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0" name="Google Shape;7990;p3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1" name="Google Shape;7991;p3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2" name="Google Shape;7992;p3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3" name="Google Shape;7993;p3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4" name="Google Shape;7994;p3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5" name="Google Shape;7995;p3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6" name="Google Shape;7996;p3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7" name="Google Shape;7997;p3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8" name="Google Shape;7998;p3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7999" name="Google Shape;7999;p3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0" name="Google Shape;8000;p3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1" name="Google Shape;8001;p3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2" name="Google Shape;8002;p3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3" name="Google Shape;8003;p3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004" name="Google Shape;8004;p3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005" name="Google Shape;8005;p3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8006" name="Google Shape;8006;p3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7" name="Google Shape;8007;p3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8" name="Google Shape;8008;p3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09" name="Google Shape;8009;p3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0" name="Google Shape;8010;p3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1" name="Google Shape;8011;p3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2" name="Google Shape;8012;p3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3" name="Google Shape;8013;p3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4" name="Google Shape;8014;p3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5" name="Google Shape;8015;p3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6" name="Google Shape;8016;p3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7" name="Google Shape;8017;p3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8" name="Google Shape;8018;p3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19" name="Google Shape;8019;p3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0" name="Google Shape;8020;p3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1" name="Google Shape;8021;p3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2" name="Google Shape;8022;p3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3" name="Google Shape;8023;p3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4" name="Google Shape;8024;p3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5" name="Google Shape;8025;p3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6" name="Google Shape;8026;p3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7" name="Google Shape;8027;p3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8" name="Google Shape;8028;p3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29" name="Google Shape;8029;p3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0" name="Google Shape;8030;p3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1" name="Google Shape;8031;p3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2" name="Google Shape;8032;p3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3" name="Google Shape;8033;p3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4" name="Google Shape;8034;p3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5" name="Google Shape;8035;p3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6" name="Google Shape;8036;p3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7" name="Google Shape;8037;p3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8" name="Google Shape;8038;p3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39" name="Google Shape;8039;p3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0" name="Google Shape;8040;p3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1" name="Google Shape;8041;p3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2" name="Google Shape;8042;p3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3" name="Google Shape;8043;p3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4" name="Google Shape;8044;p3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5" name="Google Shape;8045;p3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6" name="Google Shape;8046;p3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7" name="Google Shape;8047;p3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8" name="Google Shape;8048;p3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49" name="Google Shape;8049;p3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0" name="Google Shape;8050;p3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1" name="Google Shape;8051;p3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2" name="Google Shape;8052;p3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3" name="Google Shape;8053;p3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4" name="Google Shape;8054;p3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5" name="Google Shape;8055;p3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6" name="Google Shape;8056;p3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7" name="Google Shape;8057;p3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8" name="Google Shape;8058;p3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59" name="Google Shape;8059;p3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0" name="Google Shape;8060;p3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1" name="Google Shape;8061;p3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2" name="Google Shape;8062;p3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3" name="Google Shape;8063;p3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4" name="Google Shape;8064;p3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5" name="Google Shape;8065;p3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6" name="Google Shape;8066;p3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7" name="Google Shape;8067;p3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68" name="Google Shape;8068;p3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069" name="Google Shape;8069;p3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70" name="Google Shape;8070;p3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56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071" name="Google Shape;8071;p32"/>
          <p:cNvGrpSpPr/>
          <p:nvPr/>
        </p:nvGrpSpPr>
        <p:grpSpPr>
          <a:xfrm>
            <a:off x="960001" y="1380201"/>
            <a:ext cx="1409508" cy="1374463"/>
            <a:chOff x="225997" y="123301"/>
            <a:chExt cx="631802" cy="616130"/>
          </a:xfrm>
        </p:grpSpPr>
        <p:grpSp>
          <p:nvGrpSpPr>
            <p:cNvPr id="8072" name="Google Shape;8072;p3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8073" name="Google Shape;8073;p3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74" name="Google Shape;8074;p3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75" name="Google Shape;8075;p3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76" name="Google Shape;8076;p3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77" name="Google Shape;8077;p3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78" name="Google Shape;8078;p3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79" name="Google Shape;8079;p3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0" name="Google Shape;8080;p3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1" name="Google Shape;8081;p3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2" name="Google Shape;8082;p3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3" name="Google Shape;8083;p3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4" name="Google Shape;8084;p3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5" name="Google Shape;8085;p3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6" name="Google Shape;8086;p3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7" name="Google Shape;8087;p3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8" name="Google Shape;8088;p3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89" name="Google Shape;8089;p3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0" name="Google Shape;8090;p3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1" name="Google Shape;8091;p3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2" name="Google Shape;8092;p3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3" name="Google Shape;8093;p3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4" name="Google Shape;8094;p3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5" name="Google Shape;8095;p3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6" name="Google Shape;8096;p3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7" name="Google Shape;8097;p3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8" name="Google Shape;8098;p3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099" name="Google Shape;8099;p3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0" name="Google Shape;8100;p3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1" name="Google Shape;8101;p3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2" name="Google Shape;8102;p3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3" name="Google Shape;8103;p3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4" name="Google Shape;8104;p3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5" name="Google Shape;8105;p3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6" name="Google Shape;8106;p3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7" name="Google Shape;8107;p3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8" name="Google Shape;8108;p3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09" name="Google Shape;8109;p3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0" name="Google Shape;8110;p3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1" name="Google Shape;8111;p3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2" name="Google Shape;8112;p3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3" name="Google Shape;8113;p3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4" name="Google Shape;8114;p3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5" name="Google Shape;8115;p3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116" name="Google Shape;8116;p3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117" name="Google Shape;8117;p3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8118" name="Google Shape;8118;p3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19" name="Google Shape;8119;p3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0" name="Google Shape;8120;p3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1" name="Google Shape;8121;p3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2" name="Google Shape;8122;p3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3" name="Google Shape;8123;p3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4" name="Google Shape;8124;p3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5" name="Google Shape;8125;p3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6" name="Google Shape;8126;p3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7" name="Google Shape;8127;p3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8" name="Google Shape;8128;p3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29" name="Google Shape;8129;p3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0" name="Google Shape;8130;p3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1" name="Google Shape;8131;p3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2" name="Google Shape;8132;p3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3" name="Google Shape;8133;p3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4" name="Google Shape;8134;p3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5" name="Google Shape;8135;p3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6" name="Google Shape;8136;p3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7" name="Google Shape;8137;p3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8" name="Google Shape;8138;p3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39" name="Google Shape;8139;p3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0" name="Google Shape;8140;p3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1" name="Google Shape;8141;p3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2" name="Google Shape;8142;p3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3" name="Google Shape;8143;p3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4" name="Google Shape;8144;p3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5" name="Google Shape;8145;p3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6" name="Google Shape;8146;p3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7" name="Google Shape;8147;p3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8" name="Google Shape;8148;p3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49" name="Google Shape;8149;p3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0" name="Google Shape;8150;p3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1" name="Google Shape;8151;p3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2" name="Google Shape;8152;p3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3" name="Google Shape;8153;p3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4" name="Google Shape;8154;p3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5" name="Google Shape;8155;p3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6" name="Google Shape;8156;p3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7" name="Google Shape;8157;p3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8" name="Google Shape;8158;p3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59" name="Google Shape;8159;p3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0" name="Google Shape;8160;p3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1" name="Google Shape;8161;p3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2" name="Google Shape;8162;p3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3" name="Google Shape;8163;p3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4" name="Google Shape;8164;p3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5" name="Google Shape;8165;p3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6" name="Google Shape;8166;p3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7" name="Google Shape;8167;p3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8" name="Google Shape;8168;p3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69" name="Google Shape;8169;p3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0" name="Google Shape;8170;p3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1" name="Google Shape;8171;p3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2" name="Google Shape;8172;p3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3" name="Google Shape;8173;p3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4" name="Google Shape;8174;p3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5" name="Google Shape;8175;p3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6" name="Google Shape;8176;p3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7" name="Google Shape;8177;p3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8" name="Google Shape;8178;p3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79" name="Google Shape;8179;p3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80" name="Google Shape;8180;p3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181" name="Google Shape;8181;p3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82" name="Google Shape;8182;p3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56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183" name="Google Shape;8183;p32"/>
          <p:cNvGrpSpPr/>
          <p:nvPr/>
        </p:nvGrpSpPr>
        <p:grpSpPr>
          <a:xfrm>
            <a:off x="5904901" y="2899273"/>
            <a:ext cx="1409508" cy="1374463"/>
            <a:chOff x="225997" y="123301"/>
            <a:chExt cx="631802" cy="616130"/>
          </a:xfrm>
        </p:grpSpPr>
        <p:grpSp>
          <p:nvGrpSpPr>
            <p:cNvPr id="8184" name="Google Shape;8184;p3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8185" name="Google Shape;8185;p3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86" name="Google Shape;8186;p3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87" name="Google Shape;8187;p3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88" name="Google Shape;8188;p3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89" name="Google Shape;8189;p3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0" name="Google Shape;8190;p3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1" name="Google Shape;8191;p3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2" name="Google Shape;8192;p3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3" name="Google Shape;8193;p3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4" name="Google Shape;8194;p3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5" name="Google Shape;8195;p3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6" name="Google Shape;8196;p3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7" name="Google Shape;8197;p3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8" name="Google Shape;8198;p3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199" name="Google Shape;8199;p3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0" name="Google Shape;8200;p3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1" name="Google Shape;8201;p3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2" name="Google Shape;8202;p3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3" name="Google Shape;8203;p3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4" name="Google Shape;8204;p3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5" name="Google Shape;8205;p3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6" name="Google Shape;8206;p3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7" name="Google Shape;8207;p3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8" name="Google Shape;8208;p3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09" name="Google Shape;8209;p3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0" name="Google Shape;8210;p3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1" name="Google Shape;8211;p3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2" name="Google Shape;8212;p3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3" name="Google Shape;8213;p3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4" name="Google Shape;8214;p3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5" name="Google Shape;8215;p3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6" name="Google Shape;8216;p3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7" name="Google Shape;8217;p3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8" name="Google Shape;8218;p3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19" name="Google Shape;8219;p3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0" name="Google Shape;8220;p3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1" name="Google Shape;8221;p3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2" name="Google Shape;8222;p3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3" name="Google Shape;8223;p3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4" name="Google Shape;8224;p3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5" name="Google Shape;8225;p3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6" name="Google Shape;8226;p3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27" name="Google Shape;8227;p3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228" name="Google Shape;8228;p3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229" name="Google Shape;8229;p3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8230" name="Google Shape;8230;p3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1" name="Google Shape;8231;p3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2" name="Google Shape;8232;p3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3" name="Google Shape;8233;p3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4" name="Google Shape;8234;p3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5" name="Google Shape;8235;p3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6" name="Google Shape;8236;p3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7" name="Google Shape;8237;p3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8" name="Google Shape;8238;p3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39" name="Google Shape;8239;p3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0" name="Google Shape;8240;p3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1" name="Google Shape;8241;p3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2" name="Google Shape;8242;p3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3" name="Google Shape;8243;p3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4" name="Google Shape;8244;p3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5" name="Google Shape;8245;p3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6" name="Google Shape;8246;p3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7" name="Google Shape;8247;p3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8" name="Google Shape;8248;p3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49" name="Google Shape;8249;p3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0" name="Google Shape;8250;p3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1" name="Google Shape;8251;p3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2" name="Google Shape;8252;p3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3" name="Google Shape;8253;p3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4" name="Google Shape;8254;p3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5" name="Google Shape;8255;p3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6" name="Google Shape;8256;p3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7" name="Google Shape;8257;p3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8" name="Google Shape;8258;p3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59" name="Google Shape;8259;p3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0" name="Google Shape;8260;p3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1" name="Google Shape;8261;p3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2" name="Google Shape;8262;p3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3" name="Google Shape;8263;p3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4" name="Google Shape;8264;p3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5" name="Google Shape;8265;p3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6" name="Google Shape;8266;p3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7" name="Google Shape;8267;p3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8" name="Google Shape;8268;p3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69" name="Google Shape;8269;p3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0" name="Google Shape;8270;p3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1" name="Google Shape;8271;p3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2" name="Google Shape;8272;p3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3" name="Google Shape;8273;p3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4" name="Google Shape;8274;p3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5" name="Google Shape;8275;p3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6" name="Google Shape;8276;p3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7" name="Google Shape;8277;p3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8" name="Google Shape;8278;p3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79" name="Google Shape;8279;p3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0" name="Google Shape;8280;p3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1" name="Google Shape;8281;p3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2" name="Google Shape;8282;p3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3" name="Google Shape;8283;p3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4" name="Google Shape;8284;p3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5" name="Google Shape;8285;p3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6" name="Google Shape;8286;p3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7" name="Google Shape;8287;p3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8" name="Google Shape;8288;p3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89" name="Google Shape;8289;p3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90" name="Google Shape;8290;p3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91" name="Google Shape;8291;p3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92" name="Google Shape;8292;p3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293" name="Google Shape;8293;p3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94" name="Google Shape;8294;p3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56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295" name="Google Shape;8295;p32"/>
          <p:cNvGrpSpPr/>
          <p:nvPr/>
        </p:nvGrpSpPr>
        <p:grpSpPr>
          <a:xfrm>
            <a:off x="5904901" y="1380201"/>
            <a:ext cx="1409508" cy="1374463"/>
            <a:chOff x="225997" y="123301"/>
            <a:chExt cx="631802" cy="616130"/>
          </a:xfrm>
        </p:grpSpPr>
        <p:grpSp>
          <p:nvGrpSpPr>
            <p:cNvPr id="8296" name="Google Shape;8296;p3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8297" name="Google Shape;8297;p3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98" name="Google Shape;8298;p3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299" name="Google Shape;8299;p3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0" name="Google Shape;8300;p3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1" name="Google Shape;8301;p3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2" name="Google Shape;8302;p3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3" name="Google Shape;8303;p3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4" name="Google Shape;8304;p3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5" name="Google Shape;8305;p3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6" name="Google Shape;8306;p3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7" name="Google Shape;8307;p3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8" name="Google Shape;8308;p3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09" name="Google Shape;8309;p3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0" name="Google Shape;8310;p3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1" name="Google Shape;8311;p3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2" name="Google Shape;8312;p3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3" name="Google Shape;8313;p3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4" name="Google Shape;8314;p3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5" name="Google Shape;8315;p3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6" name="Google Shape;8316;p3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7" name="Google Shape;8317;p3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8" name="Google Shape;8318;p3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19" name="Google Shape;8319;p3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0" name="Google Shape;8320;p3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1" name="Google Shape;8321;p3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2" name="Google Shape;8322;p3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3" name="Google Shape;8323;p3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4" name="Google Shape;8324;p3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5" name="Google Shape;8325;p3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6" name="Google Shape;8326;p3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7" name="Google Shape;8327;p3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8" name="Google Shape;8328;p3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29" name="Google Shape;8329;p3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0" name="Google Shape;8330;p3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1" name="Google Shape;8331;p3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2" name="Google Shape;8332;p3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3" name="Google Shape;8333;p3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4" name="Google Shape;8334;p3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5" name="Google Shape;8335;p3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6" name="Google Shape;8336;p3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7" name="Google Shape;8337;p3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8" name="Google Shape;8338;p3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39" name="Google Shape;8339;p3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340" name="Google Shape;8340;p3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341" name="Google Shape;8341;p3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8342" name="Google Shape;8342;p3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3" name="Google Shape;8343;p3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4" name="Google Shape;8344;p3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5" name="Google Shape;8345;p3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6" name="Google Shape;8346;p3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7" name="Google Shape;8347;p3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8" name="Google Shape;8348;p3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49" name="Google Shape;8349;p3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0" name="Google Shape;8350;p3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1" name="Google Shape;8351;p3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2" name="Google Shape;8352;p3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3" name="Google Shape;8353;p3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4" name="Google Shape;8354;p3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5" name="Google Shape;8355;p3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6" name="Google Shape;8356;p3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7" name="Google Shape;8357;p3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8" name="Google Shape;8358;p3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59" name="Google Shape;8359;p3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0" name="Google Shape;8360;p3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1" name="Google Shape;8361;p3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2" name="Google Shape;8362;p3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3" name="Google Shape;8363;p3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4" name="Google Shape;8364;p3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5" name="Google Shape;8365;p3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6" name="Google Shape;8366;p3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7" name="Google Shape;8367;p3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8" name="Google Shape;8368;p3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69" name="Google Shape;8369;p3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0" name="Google Shape;8370;p3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1" name="Google Shape;8371;p3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2" name="Google Shape;8372;p3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3" name="Google Shape;8373;p3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4" name="Google Shape;8374;p3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5" name="Google Shape;8375;p3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6" name="Google Shape;8376;p3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7" name="Google Shape;8377;p3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8" name="Google Shape;8378;p3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79" name="Google Shape;8379;p3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0" name="Google Shape;8380;p3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1" name="Google Shape;8381;p3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2" name="Google Shape;8382;p3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3" name="Google Shape;8383;p3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4" name="Google Shape;8384;p3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5" name="Google Shape;8385;p3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6" name="Google Shape;8386;p3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7" name="Google Shape;8387;p3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8" name="Google Shape;8388;p3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89" name="Google Shape;8389;p3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0" name="Google Shape;8390;p3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1" name="Google Shape;8391;p3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2" name="Google Shape;8392;p3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3" name="Google Shape;8393;p3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4" name="Google Shape;8394;p3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5" name="Google Shape;8395;p3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6" name="Google Shape;8396;p3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7" name="Google Shape;8397;p3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8" name="Google Shape;8398;p3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399" name="Google Shape;8399;p3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00" name="Google Shape;8400;p3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01" name="Google Shape;8401;p3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02" name="Google Shape;8402;p3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03" name="Google Shape;8403;p3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404" name="Google Shape;8404;p3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405" name="Google Shape;8405;p3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06" name="Google Shape;8406;p3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56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8407" name="Google Shape;8407;p32"/>
          <p:cNvSpPr txBox="1">
            <a:spLocks noGrp="1"/>
          </p:cNvSpPr>
          <p:nvPr>
            <p:ph type="title"/>
          </p:nvPr>
        </p:nvSpPr>
        <p:spPr>
          <a:xfrm>
            <a:off x="2339605" y="1758220"/>
            <a:ext cx="3172400" cy="5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데이터 </a:t>
            </a:r>
            <a:r>
              <a:rPr lang="ko-KR" altLang="en-US" dirty="0" err="1">
                <a:ea typeface="black han sans" pitchFamily="2" charset="-127"/>
              </a:rPr>
              <a:t>전처리</a:t>
            </a:r>
            <a:endParaRPr dirty="0">
              <a:ea typeface="black han sans" pitchFamily="2" charset="-127"/>
            </a:endParaRPr>
          </a:p>
        </p:txBody>
      </p:sp>
      <p:sp>
        <p:nvSpPr>
          <p:cNvPr id="8408" name="Google Shape;8408;p32"/>
          <p:cNvSpPr txBox="1">
            <a:spLocks noGrp="1"/>
          </p:cNvSpPr>
          <p:nvPr>
            <p:ph type="title" idx="6"/>
          </p:nvPr>
        </p:nvSpPr>
        <p:spPr>
          <a:xfrm>
            <a:off x="2339168" y="3223061"/>
            <a:ext cx="3572713" cy="5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열 이름</a:t>
            </a:r>
            <a:r>
              <a:rPr lang="en-US" altLang="ko-KR" dirty="0">
                <a:ea typeface="black han sans" pitchFamily="2" charset="-127"/>
              </a:rPr>
              <a:t>, </a:t>
            </a:r>
            <a:r>
              <a:rPr lang="ko-KR" altLang="en-US" dirty="0">
                <a:ea typeface="black han sans" pitchFamily="2" charset="-127"/>
              </a:rPr>
              <a:t>상관계수</a:t>
            </a:r>
            <a:endParaRPr dirty="0">
              <a:ea typeface="black han sans" pitchFamily="2" charset="-127"/>
            </a:endParaRPr>
          </a:p>
        </p:txBody>
      </p:sp>
      <p:sp>
        <p:nvSpPr>
          <p:cNvPr id="8410" name="Google Shape;8410;p32"/>
          <p:cNvSpPr txBox="1">
            <a:spLocks noGrp="1"/>
          </p:cNvSpPr>
          <p:nvPr>
            <p:ph type="title" idx="9"/>
          </p:nvPr>
        </p:nvSpPr>
        <p:spPr>
          <a:xfrm>
            <a:off x="7345004" y="3314440"/>
            <a:ext cx="3172400" cy="5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 err="1">
                <a:ea typeface="black han sans" pitchFamily="2" charset="-127"/>
              </a:rPr>
              <a:t>산점도</a:t>
            </a:r>
            <a:r>
              <a:rPr lang="ko-KR" altLang="en-US" dirty="0">
                <a:ea typeface="black han sans" pitchFamily="2" charset="-127"/>
              </a:rPr>
              <a:t> </a:t>
            </a:r>
            <a:endParaRPr dirty="0">
              <a:ea typeface="black han sans" pitchFamily="2" charset="-127"/>
            </a:endParaRPr>
          </a:p>
        </p:txBody>
      </p:sp>
      <p:sp>
        <p:nvSpPr>
          <p:cNvPr id="8413" name="Google Shape;8413;p32"/>
          <p:cNvSpPr txBox="1">
            <a:spLocks noGrp="1"/>
          </p:cNvSpPr>
          <p:nvPr>
            <p:ph type="title" idx="3"/>
          </p:nvPr>
        </p:nvSpPr>
        <p:spPr>
          <a:xfrm>
            <a:off x="7311292" y="1749464"/>
            <a:ext cx="3172400" cy="5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데이터 준비</a:t>
            </a:r>
            <a:endParaRPr dirty="0">
              <a:ea typeface="black han sans" pitchFamily="2" charset="-127"/>
            </a:endParaRPr>
          </a:p>
        </p:txBody>
      </p:sp>
      <p:sp>
        <p:nvSpPr>
          <p:cNvPr id="8415" name="Google Shape;8415;p32"/>
          <p:cNvSpPr txBox="1">
            <a:spLocks noGrp="1"/>
          </p:cNvSpPr>
          <p:nvPr>
            <p:ph type="title" idx="13"/>
          </p:nvPr>
        </p:nvSpPr>
        <p:spPr>
          <a:xfrm>
            <a:off x="6140263" y="3347379"/>
            <a:ext cx="938800" cy="47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8416" name="Google Shape;8416;p32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dirty="0">
                <a:ea typeface="black han sans" pitchFamily="2" charset="-127"/>
              </a:rPr>
              <a:t>개인 목차</a:t>
            </a:r>
            <a:endParaRPr dirty="0">
              <a:ea typeface="black han sans" pitchFamily="2" charset="-127"/>
            </a:endParaRPr>
          </a:p>
        </p:txBody>
      </p:sp>
      <p:sp>
        <p:nvSpPr>
          <p:cNvPr id="8417" name="Google Shape;8417;p32"/>
          <p:cNvSpPr txBox="1">
            <a:spLocks noGrp="1"/>
          </p:cNvSpPr>
          <p:nvPr>
            <p:ph type="title" idx="4"/>
          </p:nvPr>
        </p:nvSpPr>
        <p:spPr>
          <a:xfrm>
            <a:off x="6140263" y="1816740"/>
            <a:ext cx="938800" cy="47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8418" name="Google Shape;8418;p32"/>
          <p:cNvSpPr txBox="1">
            <a:spLocks noGrp="1"/>
          </p:cNvSpPr>
          <p:nvPr>
            <p:ph type="title" idx="2"/>
          </p:nvPr>
        </p:nvSpPr>
        <p:spPr>
          <a:xfrm>
            <a:off x="1195396" y="1816740"/>
            <a:ext cx="938800" cy="47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8419" name="Google Shape;8419;p32"/>
          <p:cNvSpPr txBox="1">
            <a:spLocks noGrp="1"/>
          </p:cNvSpPr>
          <p:nvPr>
            <p:ph type="title" idx="7"/>
          </p:nvPr>
        </p:nvSpPr>
        <p:spPr>
          <a:xfrm>
            <a:off x="1195396" y="3347379"/>
            <a:ext cx="938800" cy="47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grpSp>
        <p:nvGrpSpPr>
          <p:cNvPr id="8795" name="Google Shape;7959;p32">
            <a:extLst>
              <a:ext uri="{FF2B5EF4-FFF2-40B4-BE49-F238E27FC236}">
                <a16:creationId xmlns:a16="http://schemas.microsoft.com/office/drawing/2014/main" id="{9FFE07D9-BA89-2A47-C0EA-FDC4D303B747}"/>
              </a:ext>
            </a:extLst>
          </p:cNvPr>
          <p:cNvGrpSpPr/>
          <p:nvPr/>
        </p:nvGrpSpPr>
        <p:grpSpPr>
          <a:xfrm>
            <a:off x="960001" y="4313341"/>
            <a:ext cx="1409508" cy="1374463"/>
            <a:chOff x="225997" y="123301"/>
            <a:chExt cx="631802" cy="616130"/>
          </a:xfrm>
        </p:grpSpPr>
        <p:grpSp>
          <p:nvGrpSpPr>
            <p:cNvPr id="8796" name="Google Shape;7960;p32">
              <a:extLst>
                <a:ext uri="{FF2B5EF4-FFF2-40B4-BE49-F238E27FC236}">
                  <a16:creationId xmlns:a16="http://schemas.microsoft.com/office/drawing/2014/main" id="{A016E9D3-0758-F372-9569-8AB48721B907}"/>
                </a:ext>
              </a:extLst>
            </p:cNvPr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8864" name="Google Shape;7961;p32">
                <a:extLst>
                  <a:ext uri="{FF2B5EF4-FFF2-40B4-BE49-F238E27FC236}">
                    <a16:creationId xmlns:a16="http://schemas.microsoft.com/office/drawing/2014/main" id="{53FBBB91-3F99-1DBB-29F1-FCB365BD9B60}"/>
                  </a:ext>
                </a:extLst>
              </p:cNvPr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5" name="Google Shape;7962;p32">
                <a:extLst>
                  <a:ext uri="{FF2B5EF4-FFF2-40B4-BE49-F238E27FC236}">
                    <a16:creationId xmlns:a16="http://schemas.microsoft.com/office/drawing/2014/main" id="{10C32470-8B27-266E-7398-F0CFF07E48F8}"/>
                  </a:ext>
                </a:extLst>
              </p:cNvPr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6" name="Google Shape;7963;p32">
                <a:extLst>
                  <a:ext uri="{FF2B5EF4-FFF2-40B4-BE49-F238E27FC236}">
                    <a16:creationId xmlns:a16="http://schemas.microsoft.com/office/drawing/2014/main" id="{FA9E6A41-063B-37F6-2ABC-B749E88D9C25}"/>
                  </a:ext>
                </a:extLst>
              </p:cNvPr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7" name="Google Shape;7964;p32">
                <a:extLst>
                  <a:ext uri="{FF2B5EF4-FFF2-40B4-BE49-F238E27FC236}">
                    <a16:creationId xmlns:a16="http://schemas.microsoft.com/office/drawing/2014/main" id="{8E9123DB-BDA5-DEA8-FB0A-7667D3171936}"/>
                  </a:ext>
                </a:extLst>
              </p:cNvPr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8" name="Google Shape;7965;p32">
                <a:extLst>
                  <a:ext uri="{FF2B5EF4-FFF2-40B4-BE49-F238E27FC236}">
                    <a16:creationId xmlns:a16="http://schemas.microsoft.com/office/drawing/2014/main" id="{6FA53445-9425-3722-4371-C910BAC4DB90}"/>
                  </a:ext>
                </a:extLst>
              </p:cNvPr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9" name="Google Shape;7966;p32">
                <a:extLst>
                  <a:ext uri="{FF2B5EF4-FFF2-40B4-BE49-F238E27FC236}">
                    <a16:creationId xmlns:a16="http://schemas.microsoft.com/office/drawing/2014/main" id="{86EB08F0-D034-3D66-DED2-490ECF98066A}"/>
                  </a:ext>
                </a:extLst>
              </p:cNvPr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0" name="Google Shape;7967;p32">
                <a:extLst>
                  <a:ext uri="{FF2B5EF4-FFF2-40B4-BE49-F238E27FC236}">
                    <a16:creationId xmlns:a16="http://schemas.microsoft.com/office/drawing/2014/main" id="{7D0643D3-0780-1216-2151-33F443F7CCE3}"/>
                  </a:ext>
                </a:extLst>
              </p:cNvPr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1" name="Google Shape;7968;p32">
                <a:extLst>
                  <a:ext uri="{FF2B5EF4-FFF2-40B4-BE49-F238E27FC236}">
                    <a16:creationId xmlns:a16="http://schemas.microsoft.com/office/drawing/2014/main" id="{BE5C9A18-A5D8-5658-0242-1C88AB5EDD89}"/>
                  </a:ext>
                </a:extLst>
              </p:cNvPr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2" name="Google Shape;7969;p32">
                <a:extLst>
                  <a:ext uri="{FF2B5EF4-FFF2-40B4-BE49-F238E27FC236}">
                    <a16:creationId xmlns:a16="http://schemas.microsoft.com/office/drawing/2014/main" id="{3CAE3AC2-7F88-7EBC-5EC1-45C7272CDC3D}"/>
                  </a:ext>
                </a:extLst>
              </p:cNvPr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3" name="Google Shape;7970;p32">
                <a:extLst>
                  <a:ext uri="{FF2B5EF4-FFF2-40B4-BE49-F238E27FC236}">
                    <a16:creationId xmlns:a16="http://schemas.microsoft.com/office/drawing/2014/main" id="{29A0B195-0C13-EF49-537D-1E6E29706455}"/>
                  </a:ext>
                </a:extLst>
              </p:cNvPr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4" name="Google Shape;7971;p32">
                <a:extLst>
                  <a:ext uri="{FF2B5EF4-FFF2-40B4-BE49-F238E27FC236}">
                    <a16:creationId xmlns:a16="http://schemas.microsoft.com/office/drawing/2014/main" id="{C4D3DA99-1279-AFA5-3582-66328CFE8245}"/>
                  </a:ext>
                </a:extLst>
              </p:cNvPr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5" name="Google Shape;7972;p32">
                <a:extLst>
                  <a:ext uri="{FF2B5EF4-FFF2-40B4-BE49-F238E27FC236}">
                    <a16:creationId xmlns:a16="http://schemas.microsoft.com/office/drawing/2014/main" id="{2689CBFD-1373-CD1C-B3B0-6435C6604EAB}"/>
                  </a:ext>
                </a:extLst>
              </p:cNvPr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6" name="Google Shape;7973;p32">
                <a:extLst>
                  <a:ext uri="{FF2B5EF4-FFF2-40B4-BE49-F238E27FC236}">
                    <a16:creationId xmlns:a16="http://schemas.microsoft.com/office/drawing/2014/main" id="{9FC61DC8-221C-6F77-B5A7-D7D3746E34E3}"/>
                  </a:ext>
                </a:extLst>
              </p:cNvPr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7" name="Google Shape;7974;p32">
                <a:extLst>
                  <a:ext uri="{FF2B5EF4-FFF2-40B4-BE49-F238E27FC236}">
                    <a16:creationId xmlns:a16="http://schemas.microsoft.com/office/drawing/2014/main" id="{FC1B37EA-5F81-A91F-6D2C-C7889281FFCC}"/>
                  </a:ext>
                </a:extLst>
              </p:cNvPr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8" name="Google Shape;7975;p32">
                <a:extLst>
                  <a:ext uri="{FF2B5EF4-FFF2-40B4-BE49-F238E27FC236}">
                    <a16:creationId xmlns:a16="http://schemas.microsoft.com/office/drawing/2014/main" id="{3DB26B6E-0304-F085-F7F6-4103252B8856}"/>
                  </a:ext>
                </a:extLst>
              </p:cNvPr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79" name="Google Shape;7976;p32">
                <a:extLst>
                  <a:ext uri="{FF2B5EF4-FFF2-40B4-BE49-F238E27FC236}">
                    <a16:creationId xmlns:a16="http://schemas.microsoft.com/office/drawing/2014/main" id="{7EAEB3EC-7CD9-C791-C6DF-03B5F2FC7CAE}"/>
                  </a:ext>
                </a:extLst>
              </p:cNvPr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0" name="Google Shape;7977;p32">
                <a:extLst>
                  <a:ext uri="{FF2B5EF4-FFF2-40B4-BE49-F238E27FC236}">
                    <a16:creationId xmlns:a16="http://schemas.microsoft.com/office/drawing/2014/main" id="{05DF64F1-4849-C1DE-4AD7-19A13D92E30C}"/>
                  </a:ext>
                </a:extLst>
              </p:cNvPr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1" name="Google Shape;7978;p32">
                <a:extLst>
                  <a:ext uri="{FF2B5EF4-FFF2-40B4-BE49-F238E27FC236}">
                    <a16:creationId xmlns:a16="http://schemas.microsoft.com/office/drawing/2014/main" id="{B29F5665-CB3C-2EA0-7931-26BCD3F67F23}"/>
                  </a:ext>
                </a:extLst>
              </p:cNvPr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2" name="Google Shape;7979;p32">
                <a:extLst>
                  <a:ext uri="{FF2B5EF4-FFF2-40B4-BE49-F238E27FC236}">
                    <a16:creationId xmlns:a16="http://schemas.microsoft.com/office/drawing/2014/main" id="{F3E714AC-0A94-7ADC-EFA5-BB95123DE467}"/>
                  </a:ext>
                </a:extLst>
              </p:cNvPr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3" name="Google Shape;7980;p32">
                <a:extLst>
                  <a:ext uri="{FF2B5EF4-FFF2-40B4-BE49-F238E27FC236}">
                    <a16:creationId xmlns:a16="http://schemas.microsoft.com/office/drawing/2014/main" id="{014939D8-F890-290C-B182-38022E01ADD6}"/>
                  </a:ext>
                </a:extLst>
              </p:cNvPr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4" name="Google Shape;7981;p32">
                <a:extLst>
                  <a:ext uri="{FF2B5EF4-FFF2-40B4-BE49-F238E27FC236}">
                    <a16:creationId xmlns:a16="http://schemas.microsoft.com/office/drawing/2014/main" id="{0F9F3A11-0F33-53B1-7762-3C5C991BABEE}"/>
                  </a:ext>
                </a:extLst>
              </p:cNvPr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5" name="Google Shape;7982;p32">
                <a:extLst>
                  <a:ext uri="{FF2B5EF4-FFF2-40B4-BE49-F238E27FC236}">
                    <a16:creationId xmlns:a16="http://schemas.microsoft.com/office/drawing/2014/main" id="{B5621260-EB8F-F3B0-635A-7BC4ADDD099D}"/>
                  </a:ext>
                </a:extLst>
              </p:cNvPr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6" name="Google Shape;7983;p32">
                <a:extLst>
                  <a:ext uri="{FF2B5EF4-FFF2-40B4-BE49-F238E27FC236}">
                    <a16:creationId xmlns:a16="http://schemas.microsoft.com/office/drawing/2014/main" id="{AEA09D14-5CEB-F361-2E55-86CF7B0DDF29}"/>
                  </a:ext>
                </a:extLst>
              </p:cNvPr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7" name="Google Shape;7984;p32">
                <a:extLst>
                  <a:ext uri="{FF2B5EF4-FFF2-40B4-BE49-F238E27FC236}">
                    <a16:creationId xmlns:a16="http://schemas.microsoft.com/office/drawing/2014/main" id="{908FD630-F52C-A002-82C2-887D3C8D14E0}"/>
                  </a:ext>
                </a:extLst>
              </p:cNvPr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8" name="Google Shape;7985;p32">
                <a:extLst>
                  <a:ext uri="{FF2B5EF4-FFF2-40B4-BE49-F238E27FC236}">
                    <a16:creationId xmlns:a16="http://schemas.microsoft.com/office/drawing/2014/main" id="{270866A5-AA9D-FB90-AD82-9C3D99A0BF4B}"/>
                  </a:ext>
                </a:extLst>
              </p:cNvPr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89" name="Google Shape;7986;p32">
                <a:extLst>
                  <a:ext uri="{FF2B5EF4-FFF2-40B4-BE49-F238E27FC236}">
                    <a16:creationId xmlns:a16="http://schemas.microsoft.com/office/drawing/2014/main" id="{EF97AA69-13F5-2C7D-4B68-8157829AA1CA}"/>
                  </a:ext>
                </a:extLst>
              </p:cNvPr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0" name="Google Shape;7987;p32">
                <a:extLst>
                  <a:ext uri="{FF2B5EF4-FFF2-40B4-BE49-F238E27FC236}">
                    <a16:creationId xmlns:a16="http://schemas.microsoft.com/office/drawing/2014/main" id="{91506028-7A6C-6743-0D80-B42D71F67D39}"/>
                  </a:ext>
                </a:extLst>
              </p:cNvPr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1" name="Google Shape;7988;p32">
                <a:extLst>
                  <a:ext uri="{FF2B5EF4-FFF2-40B4-BE49-F238E27FC236}">
                    <a16:creationId xmlns:a16="http://schemas.microsoft.com/office/drawing/2014/main" id="{C683CCB5-75F2-A4CE-6ADA-43336D228CCB}"/>
                  </a:ext>
                </a:extLst>
              </p:cNvPr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2" name="Google Shape;7989;p32">
                <a:extLst>
                  <a:ext uri="{FF2B5EF4-FFF2-40B4-BE49-F238E27FC236}">
                    <a16:creationId xmlns:a16="http://schemas.microsoft.com/office/drawing/2014/main" id="{45B65098-2592-F8CA-7889-550EE1ABC7B7}"/>
                  </a:ext>
                </a:extLst>
              </p:cNvPr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3" name="Google Shape;7990;p32">
                <a:extLst>
                  <a:ext uri="{FF2B5EF4-FFF2-40B4-BE49-F238E27FC236}">
                    <a16:creationId xmlns:a16="http://schemas.microsoft.com/office/drawing/2014/main" id="{FC058058-E35E-0F5E-C9F3-E8FC4D8C0BD2}"/>
                  </a:ext>
                </a:extLst>
              </p:cNvPr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4" name="Google Shape;7991;p32">
                <a:extLst>
                  <a:ext uri="{FF2B5EF4-FFF2-40B4-BE49-F238E27FC236}">
                    <a16:creationId xmlns:a16="http://schemas.microsoft.com/office/drawing/2014/main" id="{DA7B34B5-25AA-3CA2-F7A7-434EFFCD0449}"/>
                  </a:ext>
                </a:extLst>
              </p:cNvPr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5" name="Google Shape;7992;p32">
                <a:extLst>
                  <a:ext uri="{FF2B5EF4-FFF2-40B4-BE49-F238E27FC236}">
                    <a16:creationId xmlns:a16="http://schemas.microsoft.com/office/drawing/2014/main" id="{1FDAEFA7-5418-79DA-51AC-6B4894F3FD1C}"/>
                  </a:ext>
                </a:extLst>
              </p:cNvPr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6" name="Google Shape;7993;p32">
                <a:extLst>
                  <a:ext uri="{FF2B5EF4-FFF2-40B4-BE49-F238E27FC236}">
                    <a16:creationId xmlns:a16="http://schemas.microsoft.com/office/drawing/2014/main" id="{744B668F-EE83-AB84-FE25-1954D78E900D}"/>
                  </a:ext>
                </a:extLst>
              </p:cNvPr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7" name="Google Shape;7994;p32">
                <a:extLst>
                  <a:ext uri="{FF2B5EF4-FFF2-40B4-BE49-F238E27FC236}">
                    <a16:creationId xmlns:a16="http://schemas.microsoft.com/office/drawing/2014/main" id="{8C225E9B-53FD-EBA7-91A6-AE4502788D2B}"/>
                  </a:ext>
                </a:extLst>
              </p:cNvPr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8" name="Google Shape;7995;p32">
                <a:extLst>
                  <a:ext uri="{FF2B5EF4-FFF2-40B4-BE49-F238E27FC236}">
                    <a16:creationId xmlns:a16="http://schemas.microsoft.com/office/drawing/2014/main" id="{3AA111F3-ADAA-CF4D-131E-4BC843BE58DE}"/>
                  </a:ext>
                </a:extLst>
              </p:cNvPr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99" name="Google Shape;7996;p32">
                <a:extLst>
                  <a:ext uri="{FF2B5EF4-FFF2-40B4-BE49-F238E27FC236}">
                    <a16:creationId xmlns:a16="http://schemas.microsoft.com/office/drawing/2014/main" id="{FB3FA3AA-1416-8DC2-8509-9589D97791C6}"/>
                  </a:ext>
                </a:extLst>
              </p:cNvPr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0" name="Google Shape;7997;p32">
                <a:extLst>
                  <a:ext uri="{FF2B5EF4-FFF2-40B4-BE49-F238E27FC236}">
                    <a16:creationId xmlns:a16="http://schemas.microsoft.com/office/drawing/2014/main" id="{99C9EA40-C1B5-4D7F-4FA2-89653FD9CBE8}"/>
                  </a:ext>
                </a:extLst>
              </p:cNvPr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1" name="Google Shape;7998;p32">
                <a:extLst>
                  <a:ext uri="{FF2B5EF4-FFF2-40B4-BE49-F238E27FC236}">
                    <a16:creationId xmlns:a16="http://schemas.microsoft.com/office/drawing/2014/main" id="{D2158119-5659-2336-9D22-0EB47D32BF79}"/>
                  </a:ext>
                </a:extLst>
              </p:cNvPr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2" name="Google Shape;7999;p32">
                <a:extLst>
                  <a:ext uri="{FF2B5EF4-FFF2-40B4-BE49-F238E27FC236}">
                    <a16:creationId xmlns:a16="http://schemas.microsoft.com/office/drawing/2014/main" id="{619445D6-37D8-6191-FDB7-5CA476726189}"/>
                  </a:ext>
                </a:extLst>
              </p:cNvPr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3" name="Google Shape;8000;p32">
                <a:extLst>
                  <a:ext uri="{FF2B5EF4-FFF2-40B4-BE49-F238E27FC236}">
                    <a16:creationId xmlns:a16="http://schemas.microsoft.com/office/drawing/2014/main" id="{6BDE17D0-7CC5-5D00-2FDB-E2597962E19E}"/>
                  </a:ext>
                </a:extLst>
              </p:cNvPr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4" name="Google Shape;8001;p32">
                <a:extLst>
                  <a:ext uri="{FF2B5EF4-FFF2-40B4-BE49-F238E27FC236}">
                    <a16:creationId xmlns:a16="http://schemas.microsoft.com/office/drawing/2014/main" id="{87B28953-DC23-0C49-EDF1-13187980F409}"/>
                  </a:ext>
                </a:extLst>
              </p:cNvPr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5" name="Google Shape;8002;p32">
                <a:extLst>
                  <a:ext uri="{FF2B5EF4-FFF2-40B4-BE49-F238E27FC236}">
                    <a16:creationId xmlns:a16="http://schemas.microsoft.com/office/drawing/2014/main" id="{B7AD22D4-A443-BD56-F6D1-05BF939B4AF9}"/>
                  </a:ext>
                </a:extLst>
              </p:cNvPr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06" name="Google Shape;8003;p32">
                <a:extLst>
                  <a:ext uri="{FF2B5EF4-FFF2-40B4-BE49-F238E27FC236}">
                    <a16:creationId xmlns:a16="http://schemas.microsoft.com/office/drawing/2014/main" id="{1133D0AF-09F7-52CD-3FDB-D57918EF3D91}"/>
                  </a:ext>
                </a:extLst>
              </p:cNvPr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797" name="Google Shape;8004;p32">
              <a:extLst>
                <a:ext uri="{FF2B5EF4-FFF2-40B4-BE49-F238E27FC236}">
                  <a16:creationId xmlns:a16="http://schemas.microsoft.com/office/drawing/2014/main" id="{C28EE910-A6F7-BC52-3D74-8384836AAA4F}"/>
                </a:ext>
              </a:extLst>
            </p:cNvPr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798" name="Google Shape;8005;p32">
              <a:extLst>
                <a:ext uri="{FF2B5EF4-FFF2-40B4-BE49-F238E27FC236}">
                  <a16:creationId xmlns:a16="http://schemas.microsoft.com/office/drawing/2014/main" id="{08CDB9E6-9403-C1AC-0900-3483EF26F283}"/>
                </a:ext>
              </a:extLst>
            </p:cNvPr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8801" name="Google Shape;8006;p32">
                <a:extLst>
                  <a:ext uri="{FF2B5EF4-FFF2-40B4-BE49-F238E27FC236}">
                    <a16:creationId xmlns:a16="http://schemas.microsoft.com/office/drawing/2014/main" id="{BED15E7E-5A1C-EAC6-1569-9268EF1D2BD3}"/>
                  </a:ext>
                </a:extLst>
              </p:cNvPr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2" name="Google Shape;8007;p32">
                <a:extLst>
                  <a:ext uri="{FF2B5EF4-FFF2-40B4-BE49-F238E27FC236}">
                    <a16:creationId xmlns:a16="http://schemas.microsoft.com/office/drawing/2014/main" id="{39CBB875-DEBA-76AD-175F-47B400DFA194}"/>
                  </a:ext>
                </a:extLst>
              </p:cNvPr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3" name="Google Shape;8008;p32">
                <a:extLst>
                  <a:ext uri="{FF2B5EF4-FFF2-40B4-BE49-F238E27FC236}">
                    <a16:creationId xmlns:a16="http://schemas.microsoft.com/office/drawing/2014/main" id="{FDCF62CA-50F6-09B4-002C-68CFB1507489}"/>
                  </a:ext>
                </a:extLst>
              </p:cNvPr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4" name="Google Shape;8009;p32">
                <a:extLst>
                  <a:ext uri="{FF2B5EF4-FFF2-40B4-BE49-F238E27FC236}">
                    <a16:creationId xmlns:a16="http://schemas.microsoft.com/office/drawing/2014/main" id="{B22BA6B0-3B94-B39E-D808-324C8C5DA25D}"/>
                  </a:ext>
                </a:extLst>
              </p:cNvPr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5" name="Google Shape;8010;p32">
                <a:extLst>
                  <a:ext uri="{FF2B5EF4-FFF2-40B4-BE49-F238E27FC236}">
                    <a16:creationId xmlns:a16="http://schemas.microsoft.com/office/drawing/2014/main" id="{97CD5087-7FC4-36D4-1967-1C748E429A5D}"/>
                  </a:ext>
                </a:extLst>
              </p:cNvPr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6" name="Google Shape;8011;p32">
                <a:extLst>
                  <a:ext uri="{FF2B5EF4-FFF2-40B4-BE49-F238E27FC236}">
                    <a16:creationId xmlns:a16="http://schemas.microsoft.com/office/drawing/2014/main" id="{FD90E3A8-68DC-6B91-8DEA-7D5821B84855}"/>
                  </a:ext>
                </a:extLst>
              </p:cNvPr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7" name="Google Shape;8012;p32">
                <a:extLst>
                  <a:ext uri="{FF2B5EF4-FFF2-40B4-BE49-F238E27FC236}">
                    <a16:creationId xmlns:a16="http://schemas.microsoft.com/office/drawing/2014/main" id="{3093484F-5296-6A0E-198F-9021841C3B18}"/>
                  </a:ext>
                </a:extLst>
              </p:cNvPr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8" name="Google Shape;8013;p32">
                <a:extLst>
                  <a:ext uri="{FF2B5EF4-FFF2-40B4-BE49-F238E27FC236}">
                    <a16:creationId xmlns:a16="http://schemas.microsoft.com/office/drawing/2014/main" id="{687CB57B-4284-57E9-5D75-0A17081F92C3}"/>
                  </a:ext>
                </a:extLst>
              </p:cNvPr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09" name="Google Shape;8014;p32">
                <a:extLst>
                  <a:ext uri="{FF2B5EF4-FFF2-40B4-BE49-F238E27FC236}">
                    <a16:creationId xmlns:a16="http://schemas.microsoft.com/office/drawing/2014/main" id="{DAF67892-23BB-45E0-629F-1DC02DFC6BAA}"/>
                  </a:ext>
                </a:extLst>
              </p:cNvPr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0" name="Google Shape;8015;p32">
                <a:extLst>
                  <a:ext uri="{FF2B5EF4-FFF2-40B4-BE49-F238E27FC236}">
                    <a16:creationId xmlns:a16="http://schemas.microsoft.com/office/drawing/2014/main" id="{8BEF98F0-1DE5-4CCA-AAE1-53437F697457}"/>
                  </a:ext>
                </a:extLst>
              </p:cNvPr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1" name="Google Shape;8016;p32">
                <a:extLst>
                  <a:ext uri="{FF2B5EF4-FFF2-40B4-BE49-F238E27FC236}">
                    <a16:creationId xmlns:a16="http://schemas.microsoft.com/office/drawing/2014/main" id="{E4BB580F-B709-5AE4-CB60-D30394CE71F6}"/>
                  </a:ext>
                </a:extLst>
              </p:cNvPr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2" name="Google Shape;8017;p32">
                <a:extLst>
                  <a:ext uri="{FF2B5EF4-FFF2-40B4-BE49-F238E27FC236}">
                    <a16:creationId xmlns:a16="http://schemas.microsoft.com/office/drawing/2014/main" id="{E77B03B2-1250-260C-05B8-9E7DB4066B7D}"/>
                  </a:ext>
                </a:extLst>
              </p:cNvPr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3" name="Google Shape;8018;p32">
                <a:extLst>
                  <a:ext uri="{FF2B5EF4-FFF2-40B4-BE49-F238E27FC236}">
                    <a16:creationId xmlns:a16="http://schemas.microsoft.com/office/drawing/2014/main" id="{CFBDC570-FBC9-2AB9-686B-BA2F6361E06D}"/>
                  </a:ext>
                </a:extLst>
              </p:cNvPr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4" name="Google Shape;8019;p32">
                <a:extLst>
                  <a:ext uri="{FF2B5EF4-FFF2-40B4-BE49-F238E27FC236}">
                    <a16:creationId xmlns:a16="http://schemas.microsoft.com/office/drawing/2014/main" id="{4E6EE6CB-0029-4361-6184-C365103A6299}"/>
                  </a:ext>
                </a:extLst>
              </p:cNvPr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5" name="Google Shape;8020;p32">
                <a:extLst>
                  <a:ext uri="{FF2B5EF4-FFF2-40B4-BE49-F238E27FC236}">
                    <a16:creationId xmlns:a16="http://schemas.microsoft.com/office/drawing/2014/main" id="{CD49515D-3C7D-9144-8299-58EEAA8E46EB}"/>
                  </a:ext>
                </a:extLst>
              </p:cNvPr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6" name="Google Shape;8021;p32">
                <a:extLst>
                  <a:ext uri="{FF2B5EF4-FFF2-40B4-BE49-F238E27FC236}">
                    <a16:creationId xmlns:a16="http://schemas.microsoft.com/office/drawing/2014/main" id="{A7292936-ACF1-4AAF-EE84-DB248E073B29}"/>
                  </a:ext>
                </a:extLst>
              </p:cNvPr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7" name="Google Shape;8022;p32">
                <a:extLst>
                  <a:ext uri="{FF2B5EF4-FFF2-40B4-BE49-F238E27FC236}">
                    <a16:creationId xmlns:a16="http://schemas.microsoft.com/office/drawing/2014/main" id="{095367C0-FF2D-D78F-B8AC-AAF7BFA6F951}"/>
                  </a:ext>
                </a:extLst>
              </p:cNvPr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8" name="Google Shape;8023;p32">
                <a:extLst>
                  <a:ext uri="{FF2B5EF4-FFF2-40B4-BE49-F238E27FC236}">
                    <a16:creationId xmlns:a16="http://schemas.microsoft.com/office/drawing/2014/main" id="{18127DD4-5169-09DE-6C02-14DBBA2CAEE3}"/>
                  </a:ext>
                </a:extLst>
              </p:cNvPr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19" name="Google Shape;8024;p32">
                <a:extLst>
                  <a:ext uri="{FF2B5EF4-FFF2-40B4-BE49-F238E27FC236}">
                    <a16:creationId xmlns:a16="http://schemas.microsoft.com/office/drawing/2014/main" id="{617D874E-17A0-DC72-E74B-8576B0239CD0}"/>
                  </a:ext>
                </a:extLst>
              </p:cNvPr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0" name="Google Shape;8025;p32">
                <a:extLst>
                  <a:ext uri="{FF2B5EF4-FFF2-40B4-BE49-F238E27FC236}">
                    <a16:creationId xmlns:a16="http://schemas.microsoft.com/office/drawing/2014/main" id="{A64A62F3-F2F6-61DA-5BFF-6AD0CD8785C4}"/>
                  </a:ext>
                </a:extLst>
              </p:cNvPr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1" name="Google Shape;8026;p32">
                <a:extLst>
                  <a:ext uri="{FF2B5EF4-FFF2-40B4-BE49-F238E27FC236}">
                    <a16:creationId xmlns:a16="http://schemas.microsoft.com/office/drawing/2014/main" id="{1441BD79-6ED9-5E70-54F5-614C1B872C61}"/>
                  </a:ext>
                </a:extLst>
              </p:cNvPr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2" name="Google Shape;8027;p32">
                <a:extLst>
                  <a:ext uri="{FF2B5EF4-FFF2-40B4-BE49-F238E27FC236}">
                    <a16:creationId xmlns:a16="http://schemas.microsoft.com/office/drawing/2014/main" id="{6C6CD733-BA88-500F-EDA9-71B59B19F345}"/>
                  </a:ext>
                </a:extLst>
              </p:cNvPr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3" name="Google Shape;8028;p32">
                <a:extLst>
                  <a:ext uri="{FF2B5EF4-FFF2-40B4-BE49-F238E27FC236}">
                    <a16:creationId xmlns:a16="http://schemas.microsoft.com/office/drawing/2014/main" id="{A1DAD214-357F-4CA8-1AC4-1B336179A5B9}"/>
                  </a:ext>
                </a:extLst>
              </p:cNvPr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4" name="Google Shape;8029;p32">
                <a:extLst>
                  <a:ext uri="{FF2B5EF4-FFF2-40B4-BE49-F238E27FC236}">
                    <a16:creationId xmlns:a16="http://schemas.microsoft.com/office/drawing/2014/main" id="{991A8333-5618-F891-0D7F-1F5232BBE9DF}"/>
                  </a:ext>
                </a:extLst>
              </p:cNvPr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5" name="Google Shape;8030;p32">
                <a:extLst>
                  <a:ext uri="{FF2B5EF4-FFF2-40B4-BE49-F238E27FC236}">
                    <a16:creationId xmlns:a16="http://schemas.microsoft.com/office/drawing/2014/main" id="{6AE5AF74-7C68-0D18-47FE-8446052C2C63}"/>
                  </a:ext>
                </a:extLst>
              </p:cNvPr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6" name="Google Shape;8031;p32">
                <a:extLst>
                  <a:ext uri="{FF2B5EF4-FFF2-40B4-BE49-F238E27FC236}">
                    <a16:creationId xmlns:a16="http://schemas.microsoft.com/office/drawing/2014/main" id="{08C2B572-BA6B-D5DD-A688-35A14187032C}"/>
                  </a:ext>
                </a:extLst>
              </p:cNvPr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7" name="Google Shape;8032;p32">
                <a:extLst>
                  <a:ext uri="{FF2B5EF4-FFF2-40B4-BE49-F238E27FC236}">
                    <a16:creationId xmlns:a16="http://schemas.microsoft.com/office/drawing/2014/main" id="{10073DAC-DC0F-D022-8299-13FF3B9529DD}"/>
                  </a:ext>
                </a:extLst>
              </p:cNvPr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8" name="Google Shape;8033;p32">
                <a:extLst>
                  <a:ext uri="{FF2B5EF4-FFF2-40B4-BE49-F238E27FC236}">
                    <a16:creationId xmlns:a16="http://schemas.microsoft.com/office/drawing/2014/main" id="{6F9AAD7B-8B58-A67D-8C96-B2866128F009}"/>
                  </a:ext>
                </a:extLst>
              </p:cNvPr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29" name="Google Shape;8034;p32">
                <a:extLst>
                  <a:ext uri="{FF2B5EF4-FFF2-40B4-BE49-F238E27FC236}">
                    <a16:creationId xmlns:a16="http://schemas.microsoft.com/office/drawing/2014/main" id="{23201213-F65B-C0A8-5F5B-FD03281FCB28}"/>
                  </a:ext>
                </a:extLst>
              </p:cNvPr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0" name="Google Shape;8035;p32">
                <a:extLst>
                  <a:ext uri="{FF2B5EF4-FFF2-40B4-BE49-F238E27FC236}">
                    <a16:creationId xmlns:a16="http://schemas.microsoft.com/office/drawing/2014/main" id="{38B9D933-7F4A-E885-2D95-59B2FFA8620A}"/>
                  </a:ext>
                </a:extLst>
              </p:cNvPr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1" name="Google Shape;8036;p32">
                <a:extLst>
                  <a:ext uri="{FF2B5EF4-FFF2-40B4-BE49-F238E27FC236}">
                    <a16:creationId xmlns:a16="http://schemas.microsoft.com/office/drawing/2014/main" id="{6A9DC2AC-FADA-6A12-372A-04A0A815D558}"/>
                  </a:ext>
                </a:extLst>
              </p:cNvPr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2" name="Google Shape;8037;p32">
                <a:extLst>
                  <a:ext uri="{FF2B5EF4-FFF2-40B4-BE49-F238E27FC236}">
                    <a16:creationId xmlns:a16="http://schemas.microsoft.com/office/drawing/2014/main" id="{9EAE8D9F-C756-DCF0-00A8-626A3A18B3B0}"/>
                  </a:ext>
                </a:extLst>
              </p:cNvPr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3" name="Google Shape;8038;p32">
                <a:extLst>
                  <a:ext uri="{FF2B5EF4-FFF2-40B4-BE49-F238E27FC236}">
                    <a16:creationId xmlns:a16="http://schemas.microsoft.com/office/drawing/2014/main" id="{CDF658FA-1730-BA84-B59F-C3B01E4085AC}"/>
                  </a:ext>
                </a:extLst>
              </p:cNvPr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4" name="Google Shape;8039;p32">
                <a:extLst>
                  <a:ext uri="{FF2B5EF4-FFF2-40B4-BE49-F238E27FC236}">
                    <a16:creationId xmlns:a16="http://schemas.microsoft.com/office/drawing/2014/main" id="{660B8B22-778A-08FB-EFE5-952B05483261}"/>
                  </a:ext>
                </a:extLst>
              </p:cNvPr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5" name="Google Shape;8040;p32">
                <a:extLst>
                  <a:ext uri="{FF2B5EF4-FFF2-40B4-BE49-F238E27FC236}">
                    <a16:creationId xmlns:a16="http://schemas.microsoft.com/office/drawing/2014/main" id="{3CF17534-B874-8065-14EB-0C6A5C3409FC}"/>
                  </a:ext>
                </a:extLst>
              </p:cNvPr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6" name="Google Shape;8041;p32">
                <a:extLst>
                  <a:ext uri="{FF2B5EF4-FFF2-40B4-BE49-F238E27FC236}">
                    <a16:creationId xmlns:a16="http://schemas.microsoft.com/office/drawing/2014/main" id="{DA593843-1345-4DB3-4F00-FF5931538BE8}"/>
                  </a:ext>
                </a:extLst>
              </p:cNvPr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7" name="Google Shape;8042;p32">
                <a:extLst>
                  <a:ext uri="{FF2B5EF4-FFF2-40B4-BE49-F238E27FC236}">
                    <a16:creationId xmlns:a16="http://schemas.microsoft.com/office/drawing/2014/main" id="{5107A443-930F-A185-EF5B-DAF879D649D3}"/>
                  </a:ext>
                </a:extLst>
              </p:cNvPr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8" name="Google Shape;8043;p32">
                <a:extLst>
                  <a:ext uri="{FF2B5EF4-FFF2-40B4-BE49-F238E27FC236}">
                    <a16:creationId xmlns:a16="http://schemas.microsoft.com/office/drawing/2014/main" id="{1D7B526A-1ACB-8F40-48A2-851F76614DF1}"/>
                  </a:ext>
                </a:extLst>
              </p:cNvPr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39" name="Google Shape;8044;p32">
                <a:extLst>
                  <a:ext uri="{FF2B5EF4-FFF2-40B4-BE49-F238E27FC236}">
                    <a16:creationId xmlns:a16="http://schemas.microsoft.com/office/drawing/2014/main" id="{225744AB-63FE-7D99-C2F5-EA5B02208BE6}"/>
                  </a:ext>
                </a:extLst>
              </p:cNvPr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0" name="Google Shape;8045;p32">
                <a:extLst>
                  <a:ext uri="{FF2B5EF4-FFF2-40B4-BE49-F238E27FC236}">
                    <a16:creationId xmlns:a16="http://schemas.microsoft.com/office/drawing/2014/main" id="{32CCD004-C816-4E0B-D781-760ADA7D489A}"/>
                  </a:ext>
                </a:extLst>
              </p:cNvPr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1" name="Google Shape;8046;p32">
                <a:extLst>
                  <a:ext uri="{FF2B5EF4-FFF2-40B4-BE49-F238E27FC236}">
                    <a16:creationId xmlns:a16="http://schemas.microsoft.com/office/drawing/2014/main" id="{81053F75-95E7-C940-47DB-8D8C91634665}"/>
                  </a:ext>
                </a:extLst>
              </p:cNvPr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2" name="Google Shape;8047;p32">
                <a:extLst>
                  <a:ext uri="{FF2B5EF4-FFF2-40B4-BE49-F238E27FC236}">
                    <a16:creationId xmlns:a16="http://schemas.microsoft.com/office/drawing/2014/main" id="{9EF12109-3AF5-E1C9-8D55-393871486432}"/>
                  </a:ext>
                </a:extLst>
              </p:cNvPr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3" name="Google Shape;8048;p32">
                <a:extLst>
                  <a:ext uri="{FF2B5EF4-FFF2-40B4-BE49-F238E27FC236}">
                    <a16:creationId xmlns:a16="http://schemas.microsoft.com/office/drawing/2014/main" id="{B462F3A0-160C-379F-6892-1FD96CCEAA7D}"/>
                  </a:ext>
                </a:extLst>
              </p:cNvPr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4" name="Google Shape;8049;p32">
                <a:extLst>
                  <a:ext uri="{FF2B5EF4-FFF2-40B4-BE49-F238E27FC236}">
                    <a16:creationId xmlns:a16="http://schemas.microsoft.com/office/drawing/2014/main" id="{3157A3CC-47EB-F71D-5B52-FFD0D0C55FAC}"/>
                  </a:ext>
                </a:extLst>
              </p:cNvPr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5" name="Google Shape;8050;p32">
                <a:extLst>
                  <a:ext uri="{FF2B5EF4-FFF2-40B4-BE49-F238E27FC236}">
                    <a16:creationId xmlns:a16="http://schemas.microsoft.com/office/drawing/2014/main" id="{F58B79C0-8088-001A-FB05-055EFE67A99A}"/>
                  </a:ext>
                </a:extLst>
              </p:cNvPr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6" name="Google Shape;8051;p32">
                <a:extLst>
                  <a:ext uri="{FF2B5EF4-FFF2-40B4-BE49-F238E27FC236}">
                    <a16:creationId xmlns:a16="http://schemas.microsoft.com/office/drawing/2014/main" id="{06E49D1E-2D10-1A9E-5A31-1625AE3AF1EC}"/>
                  </a:ext>
                </a:extLst>
              </p:cNvPr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7" name="Google Shape;8052;p32">
                <a:extLst>
                  <a:ext uri="{FF2B5EF4-FFF2-40B4-BE49-F238E27FC236}">
                    <a16:creationId xmlns:a16="http://schemas.microsoft.com/office/drawing/2014/main" id="{1980635C-2BE0-98E9-0549-4CBC64F50983}"/>
                  </a:ext>
                </a:extLst>
              </p:cNvPr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8" name="Google Shape;8053;p32">
                <a:extLst>
                  <a:ext uri="{FF2B5EF4-FFF2-40B4-BE49-F238E27FC236}">
                    <a16:creationId xmlns:a16="http://schemas.microsoft.com/office/drawing/2014/main" id="{9B4A799C-91D5-D1E2-2C60-1347BECCE87C}"/>
                  </a:ext>
                </a:extLst>
              </p:cNvPr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49" name="Google Shape;8054;p32">
                <a:extLst>
                  <a:ext uri="{FF2B5EF4-FFF2-40B4-BE49-F238E27FC236}">
                    <a16:creationId xmlns:a16="http://schemas.microsoft.com/office/drawing/2014/main" id="{BFF1C461-4909-62D9-AD30-952247CAB6B6}"/>
                  </a:ext>
                </a:extLst>
              </p:cNvPr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0" name="Google Shape;8055;p32">
                <a:extLst>
                  <a:ext uri="{FF2B5EF4-FFF2-40B4-BE49-F238E27FC236}">
                    <a16:creationId xmlns:a16="http://schemas.microsoft.com/office/drawing/2014/main" id="{00BA2EE3-F1DD-D091-5F35-B1D8A6C31778}"/>
                  </a:ext>
                </a:extLst>
              </p:cNvPr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1" name="Google Shape;8056;p32">
                <a:extLst>
                  <a:ext uri="{FF2B5EF4-FFF2-40B4-BE49-F238E27FC236}">
                    <a16:creationId xmlns:a16="http://schemas.microsoft.com/office/drawing/2014/main" id="{D339365F-E4B4-03C8-7AE3-552E433D61B2}"/>
                  </a:ext>
                </a:extLst>
              </p:cNvPr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2" name="Google Shape;8057;p32">
                <a:extLst>
                  <a:ext uri="{FF2B5EF4-FFF2-40B4-BE49-F238E27FC236}">
                    <a16:creationId xmlns:a16="http://schemas.microsoft.com/office/drawing/2014/main" id="{D7769944-5ACE-6EBE-7CDF-64B47F616971}"/>
                  </a:ext>
                </a:extLst>
              </p:cNvPr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3" name="Google Shape;8058;p32">
                <a:extLst>
                  <a:ext uri="{FF2B5EF4-FFF2-40B4-BE49-F238E27FC236}">
                    <a16:creationId xmlns:a16="http://schemas.microsoft.com/office/drawing/2014/main" id="{25FAB5F8-0A85-A716-F71E-F8D2613F9868}"/>
                  </a:ext>
                </a:extLst>
              </p:cNvPr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4" name="Google Shape;8059;p32">
                <a:extLst>
                  <a:ext uri="{FF2B5EF4-FFF2-40B4-BE49-F238E27FC236}">
                    <a16:creationId xmlns:a16="http://schemas.microsoft.com/office/drawing/2014/main" id="{135BF4B6-CAAE-C943-B598-9547DEF8D340}"/>
                  </a:ext>
                </a:extLst>
              </p:cNvPr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5" name="Google Shape;8060;p32">
                <a:extLst>
                  <a:ext uri="{FF2B5EF4-FFF2-40B4-BE49-F238E27FC236}">
                    <a16:creationId xmlns:a16="http://schemas.microsoft.com/office/drawing/2014/main" id="{8EB0B377-02D7-E7E6-D1BE-B0121BA80592}"/>
                  </a:ext>
                </a:extLst>
              </p:cNvPr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6" name="Google Shape;8061;p32">
                <a:extLst>
                  <a:ext uri="{FF2B5EF4-FFF2-40B4-BE49-F238E27FC236}">
                    <a16:creationId xmlns:a16="http://schemas.microsoft.com/office/drawing/2014/main" id="{0DD9D642-BB86-9985-5780-E24260C17A84}"/>
                  </a:ext>
                </a:extLst>
              </p:cNvPr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7" name="Google Shape;8062;p32">
                <a:extLst>
                  <a:ext uri="{FF2B5EF4-FFF2-40B4-BE49-F238E27FC236}">
                    <a16:creationId xmlns:a16="http://schemas.microsoft.com/office/drawing/2014/main" id="{B1CD4A23-ED5C-C432-81CD-C15C7E00BA00}"/>
                  </a:ext>
                </a:extLst>
              </p:cNvPr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8" name="Google Shape;8063;p32">
                <a:extLst>
                  <a:ext uri="{FF2B5EF4-FFF2-40B4-BE49-F238E27FC236}">
                    <a16:creationId xmlns:a16="http://schemas.microsoft.com/office/drawing/2014/main" id="{5732FAD6-8AAC-F00E-29D4-368C510DA59D}"/>
                  </a:ext>
                </a:extLst>
              </p:cNvPr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59" name="Google Shape;8064;p32">
                <a:extLst>
                  <a:ext uri="{FF2B5EF4-FFF2-40B4-BE49-F238E27FC236}">
                    <a16:creationId xmlns:a16="http://schemas.microsoft.com/office/drawing/2014/main" id="{6EE71D89-EA2C-C8D7-F786-BEBFD3AA8F7B}"/>
                  </a:ext>
                </a:extLst>
              </p:cNvPr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0" name="Google Shape;8065;p32">
                <a:extLst>
                  <a:ext uri="{FF2B5EF4-FFF2-40B4-BE49-F238E27FC236}">
                    <a16:creationId xmlns:a16="http://schemas.microsoft.com/office/drawing/2014/main" id="{F1024113-AF03-1C77-7AA4-2F62B3C071BE}"/>
                  </a:ext>
                </a:extLst>
              </p:cNvPr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1" name="Google Shape;8066;p32">
                <a:extLst>
                  <a:ext uri="{FF2B5EF4-FFF2-40B4-BE49-F238E27FC236}">
                    <a16:creationId xmlns:a16="http://schemas.microsoft.com/office/drawing/2014/main" id="{22471B8C-237A-4E92-5C91-C8C49BB4C664}"/>
                  </a:ext>
                </a:extLst>
              </p:cNvPr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2" name="Google Shape;8067;p32">
                <a:extLst>
                  <a:ext uri="{FF2B5EF4-FFF2-40B4-BE49-F238E27FC236}">
                    <a16:creationId xmlns:a16="http://schemas.microsoft.com/office/drawing/2014/main" id="{423D066A-B6E0-A6C5-CF5B-324CDECAD8A6}"/>
                  </a:ext>
                </a:extLst>
              </p:cNvPr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863" name="Google Shape;8068;p32">
                <a:extLst>
                  <a:ext uri="{FF2B5EF4-FFF2-40B4-BE49-F238E27FC236}">
                    <a16:creationId xmlns:a16="http://schemas.microsoft.com/office/drawing/2014/main" id="{D6A0450A-BA1C-54EB-44F7-77E862C5A608}"/>
                  </a:ext>
                </a:extLst>
              </p:cNvPr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799" name="Google Shape;8069;p32">
              <a:extLst>
                <a:ext uri="{FF2B5EF4-FFF2-40B4-BE49-F238E27FC236}">
                  <a16:creationId xmlns:a16="http://schemas.microsoft.com/office/drawing/2014/main" id="{0FE4508F-57E2-7FF6-AA34-CC26110FEF58}"/>
                </a:ext>
              </a:extLst>
            </p:cNvPr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00" name="Google Shape;8070;p32">
              <a:extLst>
                <a:ext uri="{FF2B5EF4-FFF2-40B4-BE49-F238E27FC236}">
                  <a16:creationId xmlns:a16="http://schemas.microsoft.com/office/drawing/2014/main" id="{A765C4BB-80FD-B5A3-3656-795865B3689D}"/>
                </a:ext>
              </a:extLst>
            </p:cNvPr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56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907" name="Google Shape;8183;p32">
            <a:extLst>
              <a:ext uri="{FF2B5EF4-FFF2-40B4-BE49-F238E27FC236}">
                <a16:creationId xmlns:a16="http://schemas.microsoft.com/office/drawing/2014/main" id="{EF810E67-863E-F8D7-F3E8-428812F0C594}"/>
              </a:ext>
            </a:extLst>
          </p:cNvPr>
          <p:cNvGrpSpPr/>
          <p:nvPr/>
        </p:nvGrpSpPr>
        <p:grpSpPr>
          <a:xfrm>
            <a:off x="5904901" y="4313341"/>
            <a:ext cx="1409508" cy="1374463"/>
            <a:chOff x="225997" y="123301"/>
            <a:chExt cx="631802" cy="616130"/>
          </a:xfrm>
        </p:grpSpPr>
        <p:grpSp>
          <p:nvGrpSpPr>
            <p:cNvPr id="8908" name="Google Shape;8184;p32">
              <a:extLst>
                <a:ext uri="{FF2B5EF4-FFF2-40B4-BE49-F238E27FC236}">
                  <a16:creationId xmlns:a16="http://schemas.microsoft.com/office/drawing/2014/main" id="{0677E125-7AD0-A659-9A9E-FB7097E03A49}"/>
                </a:ext>
              </a:extLst>
            </p:cNvPr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8976" name="Google Shape;8185;p32">
                <a:extLst>
                  <a:ext uri="{FF2B5EF4-FFF2-40B4-BE49-F238E27FC236}">
                    <a16:creationId xmlns:a16="http://schemas.microsoft.com/office/drawing/2014/main" id="{41ADAF46-C616-918C-BF8A-3D4635C400DD}"/>
                  </a:ext>
                </a:extLst>
              </p:cNvPr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7" name="Google Shape;8186;p32">
                <a:extLst>
                  <a:ext uri="{FF2B5EF4-FFF2-40B4-BE49-F238E27FC236}">
                    <a16:creationId xmlns:a16="http://schemas.microsoft.com/office/drawing/2014/main" id="{521E38D0-B1B6-81B3-8625-2CD41161B80F}"/>
                  </a:ext>
                </a:extLst>
              </p:cNvPr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8" name="Google Shape;8187;p32">
                <a:extLst>
                  <a:ext uri="{FF2B5EF4-FFF2-40B4-BE49-F238E27FC236}">
                    <a16:creationId xmlns:a16="http://schemas.microsoft.com/office/drawing/2014/main" id="{39BF1065-866A-4D38-4AA0-8BB32DB3C5F1}"/>
                  </a:ext>
                </a:extLst>
              </p:cNvPr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9" name="Google Shape;8188;p32">
                <a:extLst>
                  <a:ext uri="{FF2B5EF4-FFF2-40B4-BE49-F238E27FC236}">
                    <a16:creationId xmlns:a16="http://schemas.microsoft.com/office/drawing/2014/main" id="{FE6517F2-1E49-33FE-2707-59595861E787}"/>
                  </a:ext>
                </a:extLst>
              </p:cNvPr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0" name="Google Shape;8189;p32">
                <a:extLst>
                  <a:ext uri="{FF2B5EF4-FFF2-40B4-BE49-F238E27FC236}">
                    <a16:creationId xmlns:a16="http://schemas.microsoft.com/office/drawing/2014/main" id="{6F4CF5A1-3BAD-A9CF-61E5-7DED65D397CA}"/>
                  </a:ext>
                </a:extLst>
              </p:cNvPr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1" name="Google Shape;8190;p32">
                <a:extLst>
                  <a:ext uri="{FF2B5EF4-FFF2-40B4-BE49-F238E27FC236}">
                    <a16:creationId xmlns:a16="http://schemas.microsoft.com/office/drawing/2014/main" id="{2227B121-17E1-9950-F23B-FDCD9DED74F1}"/>
                  </a:ext>
                </a:extLst>
              </p:cNvPr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2" name="Google Shape;8191;p32">
                <a:extLst>
                  <a:ext uri="{FF2B5EF4-FFF2-40B4-BE49-F238E27FC236}">
                    <a16:creationId xmlns:a16="http://schemas.microsoft.com/office/drawing/2014/main" id="{975D1FFE-E24C-3410-2D40-E2DE7878A44C}"/>
                  </a:ext>
                </a:extLst>
              </p:cNvPr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3" name="Google Shape;8192;p32">
                <a:extLst>
                  <a:ext uri="{FF2B5EF4-FFF2-40B4-BE49-F238E27FC236}">
                    <a16:creationId xmlns:a16="http://schemas.microsoft.com/office/drawing/2014/main" id="{E652E993-B2A0-6E9E-4696-F2B6545C41C6}"/>
                  </a:ext>
                </a:extLst>
              </p:cNvPr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4" name="Google Shape;8193;p32">
                <a:extLst>
                  <a:ext uri="{FF2B5EF4-FFF2-40B4-BE49-F238E27FC236}">
                    <a16:creationId xmlns:a16="http://schemas.microsoft.com/office/drawing/2014/main" id="{508E8252-2FA2-EBF4-6AA4-591EC08A5009}"/>
                  </a:ext>
                </a:extLst>
              </p:cNvPr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5" name="Google Shape;8194;p32">
                <a:extLst>
                  <a:ext uri="{FF2B5EF4-FFF2-40B4-BE49-F238E27FC236}">
                    <a16:creationId xmlns:a16="http://schemas.microsoft.com/office/drawing/2014/main" id="{88991514-D202-9DC6-B463-E59D359B759C}"/>
                  </a:ext>
                </a:extLst>
              </p:cNvPr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6" name="Google Shape;8195;p32">
                <a:extLst>
                  <a:ext uri="{FF2B5EF4-FFF2-40B4-BE49-F238E27FC236}">
                    <a16:creationId xmlns:a16="http://schemas.microsoft.com/office/drawing/2014/main" id="{65FA2DF5-1C25-2043-A5B8-E9C9B7D31F01}"/>
                  </a:ext>
                </a:extLst>
              </p:cNvPr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7" name="Google Shape;8196;p32">
                <a:extLst>
                  <a:ext uri="{FF2B5EF4-FFF2-40B4-BE49-F238E27FC236}">
                    <a16:creationId xmlns:a16="http://schemas.microsoft.com/office/drawing/2014/main" id="{239CC6FB-B92D-D39B-0604-5B0039D9FABD}"/>
                  </a:ext>
                </a:extLst>
              </p:cNvPr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8" name="Google Shape;8197;p32">
                <a:extLst>
                  <a:ext uri="{FF2B5EF4-FFF2-40B4-BE49-F238E27FC236}">
                    <a16:creationId xmlns:a16="http://schemas.microsoft.com/office/drawing/2014/main" id="{993C46D8-E160-BC03-21AA-3CD451561216}"/>
                  </a:ext>
                </a:extLst>
              </p:cNvPr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89" name="Google Shape;8198;p32">
                <a:extLst>
                  <a:ext uri="{FF2B5EF4-FFF2-40B4-BE49-F238E27FC236}">
                    <a16:creationId xmlns:a16="http://schemas.microsoft.com/office/drawing/2014/main" id="{2157FF24-5983-A93D-3CCF-1CB329013A48}"/>
                  </a:ext>
                </a:extLst>
              </p:cNvPr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0" name="Google Shape;8199;p32">
                <a:extLst>
                  <a:ext uri="{FF2B5EF4-FFF2-40B4-BE49-F238E27FC236}">
                    <a16:creationId xmlns:a16="http://schemas.microsoft.com/office/drawing/2014/main" id="{276436C9-7EE9-0978-4971-6D12B11699F7}"/>
                  </a:ext>
                </a:extLst>
              </p:cNvPr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1" name="Google Shape;8200;p32">
                <a:extLst>
                  <a:ext uri="{FF2B5EF4-FFF2-40B4-BE49-F238E27FC236}">
                    <a16:creationId xmlns:a16="http://schemas.microsoft.com/office/drawing/2014/main" id="{E128F9BF-1CFA-BC75-65EB-A3900B08E04A}"/>
                  </a:ext>
                </a:extLst>
              </p:cNvPr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2" name="Google Shape;8201;p32">
                <a:extLst>
                  <a:ext uri="{FF2B5EF4-FFF2-40B4-BE49-F238E27FC236}">
                    <a16:creationId xmlns:a16="http://schemas.microsoft.com/office/drawing/2014/main" id="{F65890F5-6087-67E1-AB00-11A89232D05E}"/>
                  </a:ext>
                </a:extLst>
              </p:cNvPr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3" name="Google Shape;8202;p32">
                <a:extLst>
                  <a:ext uri="{FF2B5EF4-FFF2-40B4-BE49-F238E27FC236}">
                    <a16:creationId xmlns:a16="http://schemas.microsoft.com/office/drawing/2014/main" id="{6F05509E-DEB9-C3A7-16CD-42D4937E31E6}"/>
                  </a:ext>
                </a:extLst>
              </p:cNvPr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4" name="Google Shape;8203;p32">
                <a:extLst>
                  <a:ext uri="{FF2B5EF4-FFF2-40B4-BE49-F238E27FC236}">
                    <a16:creationId xmlns:a16="http://schemas.microsoft.com/office/drawing/2014/main" id="{363F8D63-8F44-F29B-A126-843A4C3BE808}"/>
                  </a:ext>
                </a:extLst>
              </p:cNvPr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5" name="Google Shape;8204;p32">
                <a:extLst>
                  <a:ext uri="{FF2B5EF4-FFF2-40B4-BE49-F238E27FC236}">
                    <a16:creationId xmlns:a16="http://schemas.microsoft.com/office/drawing/2014/main" id="{4B46B3C3-6813-C5FF-400E-3A330A301989}"/>
                  </a:ext>
                </a:extLst>
              </p:cNvPr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6" name="Google Shape;8205;p32">
                <a:extLst>
                  <a:ext uri="{FF2B5EF4-FFF2-40B4-BE49-F238E27FC236}">
                    <a16:creationId xmlns:a16="http://schemas.microsoft.com/office/drawing/2014/main" id="{6A208832-E613-C24D-684B-3FA4C704A4A6}"/>
                  </a:ext>
                </a:extLst>
              </p:cNvPr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7" name="Google Shape;8206;p32">
                <a:extLst>
                  <a:ext uri="{FF2B5EF4-FFF2-40B4-BE49-F238E27FC236}">
                    <a16:creationId xmlns:a16="http://schemas.microsoft.com/office/drawing/2014/main" id="{4F5E26AD-6FBC-6D6C-C2C5-DCD4DF065682}"/>
                  </a:ext>
                </a:extLst>
              </p:cNvPr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8" name="Google Shape;8207;p32">
                <a:extLst>
                  <a:ext uri="{FF2B5EF4-FFF2-40B4-BE49-F238E27FC236}">
                    <a16:creationId xmlns:a16="http://schemas.microsoft.com/office/drawing/2014/main" id="{A047D0CE-D16A-F1E7-403D-80A7C261F017}"/>
                  </a:ext>
                </a:extLst>
              </p:cNvPr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99" name="Google Shape;8208;p32">
                <a:extLst>
                  <a:ext uri="{FF2B5EF4-FFF2-40B4-BE49-F238E27FC236}">
                    <a16:creationId xmlns:a16="http://schemas.microsoft.com/office/drawing/2014/main" id="{D4AE2D3C-7CD3-A395-4DD3-94CB65AE4DE5}"/>
                  </a:ext>
                </a:extLst>
              </p:cNvPr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0" name="Google Shape;8209;p32">
                <a:extLst>
                  <a:ext uri="{FF2B5EF4-FFF2-40B4-BE49-F238E27FC236}">
                    <a16:creationId xmlns:a16="http://schemas.microsoft.com/office/drawing/2014/main" id="{474ABA6E-0CF1-884C-AE43-6E176C3B6A45}"/>
                  </a:ext>
                </a:extLst>
              </p:cNvPr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1" name="Google Shape;8210;p32">
                <a:extLst>
                  <a:ext uri="{FF2B5EF4-FFF2-40B4-BE49-F238E27FC236}">
                    <a16:creationId xmlns:a16="http://schemas.microsoft.com/office/drawing/2014/main" id="{D91BB25D-78E8-308F-EE1C-588059C2232A}"/>
                  </a:ext>
                </a:extLst>
              </p:cNvPr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2" name="Google Shape;8211;p32">
                <a:extLst>
                  <a:ext uri="{FF2B5EF4-FFF2-40B4-BE49-F238E27FC236}">
                    <a16:creationId xmlns:a16="http://schemas.microsoft.com/office/drawing/2014/main" id="{93F83C9A-6C8F-3D5E-7789-A04A15FF9AAA}"/>
                  </a:ext>
                </a:extLst>
              </p:cNvPr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3" name="Google Shape;8212;p32">
                <a:extLst>
                  <a:ext uri="{FF2B5EF4-FFF2-40B4-BE49-F238E27FC236}">
                    <a16:creationId xmlns:a16="http://schemas.microsoft.com/office/drawing/2014/main" id="{8A521B07-24B9-7736-525B-A0172B19D496}"/>
                  </a:ext>
                </a:extLst>
              </p:cNvPr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4" name="Google Shape;8213;p32">
                <a:extLst>
                  <a:ext uri="{FF2B5EF4-FFF2-40B4-BE49-F238E27FC236}">
                    <a16:creationId xmlns:a16="http://schemas.microsoft.com/office/drawing/2014/main" id="{6888CD7D-7001-AAC9-332E-898BFD395EC6}"/>
                  </a:ext>
                </a:extLst>
              </p:cNvPr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5" name="Google Shape;8214;p32">
                <a:extLst>
                  <a:ext uri="{FF2B5EF4-FFF2-40B4-BE49-F238E27FC236}">
                    <a16:creationId xmlns:a16="http://schemas.microsoft.com/office/drawing/2014/main" id="{C5D911F7-F215-4CDA-AE99-577E48166791}"/>
                  </a:ext>
                </a:extLst>
              </p:cNvPr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6" name="Google Shape;8215;p32">
                <a:extLst>
                  <a:ext uri="{FF2B5EF4-FFF2-40B4-BE49-F238E27FC236}">
                    <a16:creationId xmlns:a16="http://schemas.microsoft.com/office/drawing/2014/main" id="{988581B0-99B3-982C-2504-F274154F38AB}"/>
                  </a:ext>
                </a:extLst>
              </p:cNvPr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7" name="Google Shape;8216;p32">
                <a:extLst>
                  <a:ext uri="{FF2B5EF4-FFF2-40B4-BE49-F238E27FC236}">
                    <a16:creationId xmlns:a16="http://schemas.microsoft.com/office/drawing/2014/main" id="{D4C0D7CF-6180-812C-8137-04D2CE2BF617}"/>
                  </a:ext>
                </a:extLst>
              </p:cNvPr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8" name="Google Shape;8217;p32">
                <a:extLst>
                  <a:ext uri="{FF2B5EF4-FFF2-40B4-BE49-F238E27FC236}">
                    <a16:creationId xmlns:a16="http://schemas.microsoft.com/office/drawing/2014/main" id="{E995D396-FAF2-AD5D-6294-2FEB27ED4543}"/>
                  </a:ext>
                </a:extLst>
              </p:cNvPr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09" name="Google Shape;8218;p32">
                <a:extLst>
                  <a:ext uri="{FF2B5EF4-FFF2-40B4-BE49-F238E27FC236}">
                    <a16:creationId xmlns:a16="http://schemas.microsoft.com/office/drawing/2014/main" id="{AD9559BC-4490-F791-3FEA-319DC676738C}"/>
                  </a:ext>
                </a:extLst>
              </p:cNvPr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0" name="Google Shape;8219;p32">
                <a:extLst>
                  <a:ext uri="{FF2B5EF4-FFF2-40B4-BE49-F238E27FC236}">
                    <a16:creationId xmlns:a16="http://schemas.microsoft.com/office/drawing/2014/main" id="{4F29457D-9610-C40D-57CA-D2CD9A972182}"/>
                  </a:ext>
                </a:extLst>
              </p:cNvPr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1" name="Google Shape;8220;p32">
                <a:extLst>
                  <a:ext uri="{FF2B5EF4-FFF2-40B4-BE49-F238E27FC236}">
                    <a16:creationId xmlns:a16="http://schemas.microsoft.com/office/drawing/2014/main" id="{0F6F567E-D25E-8C77-D7B3-F99CAA286854}"/>
                  </a:ext>
                </a:extLst>
              </p:cNvPr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2" name="Google Shape;8221;p32">
                <a:extLst>
                  <a:ext uri="{FF2B5EF4-FFF2-40B4-BE49-F238E27FC236}">
                    <a16:creationId xmlns:a16="http://schemas.microsoft.com/office/drawing/2014/main" id="{21488F5A-C7FE-3830-B5E2-E398199C6FF5}"/>
                  </a:ext>
                </a:extLst>
              </p:cNvPr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3" name="Google Shape;8222;p32">
                <a:extLst>
                  <a:ext uri="{FF2B5EF4-FFF2-40B4-BE49-F238E27FC236}">
                    <a16:creationId xmlns:a16="http://schemas.microsoft.com/office/drawing/2014/main" id="{54DC9E72-05A2-3788-4A09-C6620510686D}"/>
                  </a:ext>
                </a:extLst>
              </p:cNvPr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4" name="Google Shape;8223;p32">
                <a:extLst>
                  <a:ext uri="{FF2B5EF4-FFF2-40B4-BE49-F238E27FC236}">
                    <a16:creationId xmlns:a16="http://schemas.microsoft.com/office/drawing/2014/main" id="{54B9B914-FFEF-CA04-6D9E-C59F40AE2453}"/>
                  </a:ext>
                </a:extLst>
              </p:cNvPr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5" name="Google Shape;8224;p32">
                <a:extLst>
                  <a:ext uri="{FF2B5EF4-FFF2-40B4-BE49-F238E27FC236}">
                    <a16:creationId xmlns:a16="http://schemas.microsoft.com/office/drawing/2014/main" id="{D9B0C9E8-1E4C-DEFB-0C5D-B6ED97FBF4CC}"/>
                  </a:ext>
                </a:extLst>
              </p:cNvPr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6" name="Google Shape;8225;p32">
                <a:extLst>
                  <a:ext uri="{FF2B5EF4-FFF2-40B4-BE49-F238E27FC236}">
                    <a16:creationId xmlns:a16="http://schemas.microsoft.com/office/drawing/2014/main" id="{E53B7DC1-8BED-E162-26B6-2E30E86CAE43}"/>
                  </a:ext>
                </a:extLst>
              </p:cNvPr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7" name="Google Shape;8226;p32">
                <a:extLst>
                  <a:ext uri="{FF2B5EF4-FFF2-40B4-BE49-F238E27FC236}">
                    <a16:creationId xmlns:a16="http://schemas.microsoft.com/office/drawing/2014/main" id="{E167D69C-3680-BEAD-07FD-350A0C5F024A}"/>
                  </a:ext>
                </a:extLst>
              </p:cNvPr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9018" name="Google Shape;8227;p32">
                <a:extLst>
                  <a:ext uri="{FF2B5EF4-FFF2-40B4-BE49-F238E27FC236}">
                    <a16:creationId xmlns:a16="http://schemas.microsoft.com/office/drawing/2014/main" id="{590B612D-46A9-16DC-7B70-E12299EF4472}"/>
                  </a:ext>
                </a:extLst>
              </p:cNvPr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909" name="Google Shape;8228;p32">
              <a:extLst>
                <a:ext uri="{FF2B5EF4-FFF2-40B4-BE49-F238E27FC236}">
                  <a16:creationId xmlns:a16="http://schemas.microsoft.com/office/drawing/2014/main" id="{C834E7E8-2738-391D-92A1-4B840CF0300E}"/>
                </a:ext>
              </a:extLst>
            </p:cNvPr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910" name="Google Shape;8229;p32">
              <a:extLst>
                <a:ext uri="{FF2B5EF4-FFF2-40B4-BE49-F238E27FC236}">
                  <a16:creationId xmlns:a16="http://schemas.microsoft.com/office/drawing/2014/main" id="{84E50B12-D04E-F17B-DAD0-44349CDE2C78}"/>
                </a:ext>
              </a:extLst>
            </p:cNvPr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8913" name="Google Shape;8230;p32">
                <a:extLst>
                  <a:ext uri="{FF2B5EF4-FFF2-40B4-BE49-F238E27FC236}">
                    <a16:creationId xmlns:a16="http://schemas.microsoft.com/office/drawing/2014/main" id="{1BBB7370-CF39-549B-2B76-51EDE82D1332}"/>
                  </a:ext>
                </a:extLst>
              </p:cNvPr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14" name="Google Shape;8231;p32">
                <a:extLst>
                  <a:ext uri="{FF2B5EF4-FFF2-40B4-BE49-F238E27FC236}">
                    <a16:creationId xmlns:a16="http://schemas.microsoft.com/office/drawing/2014/main" id="{614B5010-F605-7F7F-3CEB-81AFF40E328B}"/>
                  </a:ext>
                </a:extLst>
              </p:cNvPr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15" name="Google Shape;8232;p32">
                <a:extLst>
                  <a:ext uri="{FF2B5EF4-FFF2-40B4-BE49-F238E27FC236}">
                    <a16:creationId xmlns:a16="http://schemas.microsoft.com/office/drawing/2014/main" id="{05913E8E-7956-6A8A-5CC1-7276000F131B}"/>
                  </a:ext>
                </a:extLst>
              </p:cNvPr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16" name="Google Shape;8233;p32">
                <a:extLst>
                  <a:ext uri="{FF2B5EF4-FFF2-40B4-BE49-F238E27FC236}">
                    <a16:creationId xmlns:a16="http://schemas.microsoft.com/office/drawing/2014/main" id="{7369FDB7-1C37-3116-5B0D-7869B482ED71}"/>
                  </a:ext>
                </a:extLst>
              </p:cNvPr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17" name="Google Shape;8234;p32">
                <a:extLst>
                  <a:ext uri="{FF2B5EF4-FFF2-40B4-BE49-F238E27FC236}">
                    <a16:creationId xmlns:a16="http://schemas.microsoft.com/office/drawing/2014/main" id="{4D80AABD-2849-F330-61AF-022150DF8E2D}"/>
                  </a:ext>
                </a:extLst>
              </p:cNvPr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18" name="Google Shape;8235;p32">
                <a:extLst>
                  <a:ext uri="{FF2B5EF4-FFF2-40B4-BE49-F238E27FC236}">
                    <a16:creationId xmlns:a16="http://schemas.microsoft.com/office/drawing/2014/main" id="{377CEFB0-6D34-FCE5-282F-EDAB836A7102}"/>
                  </a:ext>
                </a:extLst>
              </p:cNvPr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19" name="Google Shape;8236;p32">
                <a:extLst>
                  <a:ext uri="{FF2B5EF4-FFF2-40B4-BE49-F238E27FC236}">
                    <a16:creationId xmlns:a16="http://schemas.microsoft.com/office/drawing/2014/main" id="{51624F91-85FB-1E65-7EE6-B1FF98E2FA35}"/>
                  </a:ext>
                </a:extLst>
              </p:cNvPr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0" name="Google Shape;8237;p32">
                <a:extLst>
                  <a:ext uri="{FF2B5EF4-FFF2-40B4-BE49-F238E27FC236}">
                    <a16:creationId xmlns:a16="http://schemas.microsoft.com/office/drawing/2014/main" id="{E3D5A7AE-0507-AA01-611E-CA4780D3EA18}"/>
                  </a:ext>
                </a:extLst>
              </p:cNvPr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1" name="Google Shape;8238;p32">
                <a:extLst>
                  <a:ext uri="{FF2B5EF4-FFF2-40B4-BE49-F238E27FC236}">
                    <a16:creationId xmlns:a16="http://schemas.microsoft.com/office/drawing/2014/main" id="{90182971-D22C-FB3F-E0F2-EC3F68FDF2FF}"/>
                  </a:ext>
                </a:extLst>
              </p:cNvPr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2" name="Google Shape;8239;p32">
                <a:extLst>
                  <a:ext uri="{FF2B5EF4-FFF2-40B4-BE49-F238E27FC236}">
                    <a16:creationId xmlns:a16="http://schemas.microsoft.com/office/drawing/2014/main" id="{66574A4C-697E-8B85-40F1-3F9D0A5CA494}"/>
                  </a:ext>
                </a:extLst>
              </p:cNvPr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3" name="Google Shape;8240;p32">
                <a:extLst>
                  <a:ext uri="{FF2B5EF4-FFF2-40B4-BE49-F238E27FC236}">
                    <a16:creationId xmlns:a16="http://schemas.microsoft.com/office/drawing/2014/main" id="{725EEC85-A1AD-22E2-0217-050F21F2DA0F}"/>
                  </a:ext>
                </a:extLst>
              </p:cNvPr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4" name="Google Shape;8241;p32">
                <a:extLst>
                  <a:ext uri="{FF2B5EF4-FFF2-40B4-BE49-F238E27FC236}">
                    <a16:creationId xmlns:a16="http://schemas.microsoft.com/office/drawing/2014/main" id="{D75F136C-7EC0-155E-7806-73626B096DE9}"/>
                  </a:ext>
                </a:extLst>
              </p:cNvPr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5" name="Google Shape;8242;p32">
                <a:extLst>
                  <a:ext uri="{FF2B5EF4-FFF2-40B4-BE49-F238E27FC236}">
                    <a16:creationId xmlns:a16="http://schemas.microsoft.com/office/drawing/2014/main" id="{5BA78466-291C-407C-ACD9-7DC67CD432B5}"/>
                  </a:ext>
                </a:extLst>
              </p:cNvPr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6" name="Google Shape;8243;p32">
                <a:extLst>
                  <a:ext uri="{FF2B5EF4-FFF2-40B4-BE49-F238E27FC236}">
                    <a16:creationId xmlns:a16="http://schemas.microsoft.com/office/drawing/2014/main" id="{55C0A86E-703D-93D2-91E2-0573F692561A}"/>
                  </a:ext>
                </a:extLst>
              </p:cNvPr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7" name="Google Shape;8244;p32">
                <a:extLst>
                  <a:ext uri="{FF2B5EF4-FFF2-40B4-BE49-F238E27FC236}">
                    <a16:creationId xmlns:a16="http://schemas.microsoft.com/office/drawing/2014/main" id="{CE71956B-2EBE-6645-4032-EF2F19AAABA7}"/>
                  </a:ext>
                </a:extLst>
              </p:cNvPr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8" name="Google Shape;8245;p32">
                <a:extLst>
                  <a:ext uri="{FF2B5EF4-FFF2-40B4-BE49-F238E27FC236}">
                    <a16:creationId xmlns:a16="http://schemas.microsoft.com/office/drawing/2014/main" id="{757B7823-2F9A-1389-05A6-F3F2E7A01A6F}"/>
                  </a:ext>
                </a:extLst>
              </p:cNvPr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29" name="Google Shape;8246;p32">
                <a:extLst>
                  <a:ext uri="{FF2B5EF4-FFF2-40B4-BE49-F238E27FC236}">
                    <a16:creationId xmlns:a16="http://schemas.microsoft.com/office/drawing/2014/main" id="{AE4F4F9D-DCC9-2185-EAB7-8C3198E50DB6}"/>
                  </a:ext>
                </a:extLst>
              </p:cNvPr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0" name="Google Shape;8247;p32">
                <a:extLst>
                  <a:ext uri="{FF2B5EF4-FFF2-40B4-BE49-F238E27FC236}">
                    <a16:creationId xmlns:a16="http://schemas.microsoft.com/office/drawing/2014/main" id="{9B3D75C1-5BC9-3D4B-3022-CEDA711B7E58}"/>
                  </a:ext>
                </a:extLst>
              </p:cNvPr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1" name="Google Shape;8248;p32">
                <a:extLst>
                  <a:ext uri="{FF2B5EF4-FFF2-40B4-BE49-F238E27FC236}">
                    <a16:creationId xmlns:a16="http://schemas.microsoft.com/office/drawing/2014/main" id="{1FC8143F-A737-94E2-C1A6-D3E8C2F000A1}"/>
                  </a:ext>
                </a:extLst>
              </p:cNvPr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2" name="Google Shape;8249;p32">
                <a:extLst>
                  <a:ext uri="{FF2B5EF4-FFF2-40B4-BE49-F238E27FC236}">
                    <a16:creationId xmlns:a16="http://schemas.microsoft.com/office/drawing/2014/main" id="{61A61650-E193-BDCC-1D06-E3030DEE4BBB}"/>
                  </a:ext>
                </a:extLst>
              </p:cNvPr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3" name="Google Shape;8250;p32">
                <a:extLst>
                  <a:ext uri="{FF2B5EF4-FFF2-40B4-BE49-F238E27FC236}">
                    <a16:creationId xmlns:a16="http://schemas.microsoft.com/office/drawing/2014/main" id="{414E0911-BDDF-8D24-688B-03981CB3F1ED}"/>
                  </a:ext>
                </a:extLst>
              </p:cNvPr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4" name="Google Shape;8251;p32">
                <a:extLst>
                  <a:ext uri="{FF2B5EF4-FFF2-40B4-BE49-F238E27FC236}">
                    <a16:creationId xmlns:a16="http://schemas.microsoft.com/office/drawing/2014/main" id="{14875BBB-EF85-E7AB-7323-FF2D1457DD30}"/>
                  </a:ext>
                </a:extLst>
              </p:cNvPr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5" name="Google Shape;8252;p32">
                <a:extLst>
                  <a:ext uri="{FF2B5EF4-FFF2-40B4-BE49-F238E27FC236}">
                    <a16:creationId xmlns:a16="http://schemas.microsoft.com/office/drawing/2014/main" id="{491D008B-B9E0-C85F-294B-4308DBC83444}"/>
                  </a:ext>
                </a:extLst>
              </p:cNvPr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6" name="Google Shape;8253;p32">
                <a:extLst>
                  <a:ext uri="{FF2B5EF4-FFF2-40B4-BE49-F238E27FC236}">
                    <a16:creationId xmlns:a16="http://schemas.microsoft.com/office/drawing/2014/main" id="{540416B1-367C-0B09-BFC1-42B29978CEB0}"/>
                  </a:ext>
                </a:extLst>
              </p:cNvPr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7" name="Google Shape;8254;p32">
                <a:extLst>
                  <a:ext uri="{FF2B5EF4-FFF2-40B4-BE49-F238E27FC236}">
                    <a16:creationId xmlns:a16="http://schemas.microsoft.com/office/drawing/2014/main" id="{5C66EFE8-D1E9-7D03-F7B7-85ECC3C891C0}"/>
                  </a:ext>
                </a:extLst>
              </p:cNvPr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8" name="Google Shape;8255;p32">
                <a:extLst>
                  <a:ext uri="{FF2B5EF4-FFF2-40B4-BE49-F238E27FC236}">
                    <a16:creationId xmlns:a16="http://schemas.microsoft.com/office/drawing/2014/main" id="{AF5DD656-A2BD-CC64-0F52-A1991B1E674F}"/>
                  </a:ext>
                </a:extLst>
              </p:cNvPr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39" name="Google Shape;8256;p32">
                <a:extLst>
                  <a:ext uri="{FF2B5EF4-FFF2-40B4-BE49-F238E27FC236}">
                    <a16:creationId xmlns:a16="http://schemas.microsoft.com/office/drawing/2014/main" id="{98E62A18-FBB9-7CAC-7B7A-05D695EA72EF}"/>
                  </a:ext>
                </a:extLst>
              </p:cNvPr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0" name="Google Shape;8257;p32">
                <a:extLst>
                  <a:ext uri="{FF2B5EF4-FFF2-40B4-BE49-F238E27FC236}">
                    <a16:creationId xmlns:a16="http://schemas.microsoft.com/office/drawing/2014/main" id="{A2F40A8D-682B-58EF-EC83-9552C0E0A078}"/>
                  </a:ext>
                </a:extLst>
              </p:cNvPr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1" name="Google Shape;8258;p32">
                <a:extLst>
                  <a:ext uri="{FF2B5EF4-FFF2-40B4-BE49-F238E27FC236}">
                    <a16:creationId xmlns:a16="http://schemas.microsoft.com/office/drawing/2014/main" id="{4B8CE03A-ECA6-7122-74D5-100BC9475C4F}"/>
                  </a:ext>
                </a:extLst>
              </p:cNvPr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2" name="Google Shape;8259;p32">
                <a:extLst>
                  <a:ext uri="{FF2B5EF4-FFF2-40B4-BE49-F238E27FC236}">
                    <a16:creationId xmlns:a16="http://schemas.microsoft.com/office/drawing/2014/main" id="{9B6978D5-5CC9-EE3D-88A2-A40E3CA1211C}"/>
                  </a:ext>
                </a:extLst>
              </p:cNvPr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3" name="Google Shape;8260;p32">
                <a:extLst>
                  <a:ext uri="{FF2B5EF4-FFF2-40B4-BE49-F238E27FC236}">
                    <a16:creationId xmlns:a16="http://schemas.microsoft.com/office/drawing/2014/main" id="{E51AD658-E144-953B-F62F-B36819BA88A3}"/>
                  </a:ext>
                </a:extLst>
              </p:cNvPr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4" name="Google Shape;8261;p32">
                <a:extLst>
                  <a:ext uri="{FF2B5EF4-FFF2-40B4-BE49-F238E27FC236}">
                    <a16:creationId xmlns:a16="http://schemas.microsoft.com/office/drawing/2014/main" id="{0501C00A-C38C-84A5-E601-9A3AA6C72C91}"/>
                  </a:ext>
                </a:extLst>
              </p:cNvPr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5" name="Google Shape;8262;p32">
                <a:extLst>
                  <a:ext uri="{FF2B5EF4-FFF2-40B4-BE49-F238E27FC236}">
                    <a16:creationId xmlns:a16="http://schemas.microsoft.com/office/drawing/2014/main" id="{E76E96AA-84E4-9CA6-2F44-D7D9759ACFA8}"/>
                  </a:ext>
                </a:extLst>
              </p:cNvPr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6" name="Google Shape;8263;p32">
                <a:extLst>
                  <a:ext uri="{FF2B5EF4-FFF2-40B4-BE49-F238E27FC236}">
                    <a16:creationId xmlns:a16="http://schemas.microsoft.com/office/drawing/2014/main" id="{138CF549-3053-5E5D-9131-AC7D50836B7E}"/>
                  </a:ext>
                </a:extLst>
              </p:cNvPr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7" name="Google Shape;8264;p32">
                <a:extLst>
                  <a:ext uri="{FF2B5EF4-FFF2-40B4-BE49-F238E27FC236}">
                    <a16:creationId xmlns:a16="http://schemas.microsoft.com/office/drawing/2014/main" id="{B41865A0-DC4D-537F-E558-D7DB626C1424}"/>
                  </a:ext>
                </a:extLst>
              </p:cNvPr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8" name="Google Shape;8265;p32">
                <a:extLst>
                  <a:ext uri="{FF2B5EF4-FFF2-40B4-BE49-F238E27FC236}">
                    <a16:creationId xmlns:a16="http://schemas.microsoft.com/office/drawing/2014/main" id="{07B80BC5-085F-2B9E-E2F5-57443BB5E8E5}"/>
                  </a:ext>
                </a:extLst>
              </p:cNvPr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49" name="Google Shape;8266;p32">
                <a:extLst>
                  <a:ext uri="{FF2B5EF4-FFF2-40B4-BE49-F238E27FC236}">
                    <a16:creationId xmlns:a16="http://schemas.microsoft.com/office/drawing/2014/main" id="{C59E6CC6-AF8F-4D06-F9EF-41B35C410468}"/>
                  </a:ext>
                </a:extLst>
              </p:cNvPr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0" name="Google Shape;8267;p32">
                <a:extLst>
                  <a:ext uri="{FF2B5EF4-FFF2-40B4-BE49-F238E27FC236}">
                    <a16:creationId xmlns:a16="http://schemas.microsoft.com/office/drawing/2014/main" id="{58735944-61A3-EBE1-3E0D-E59509AC8DB7}"/>
                  </a:ext>
                </a:extLst>
              </p:cNvPr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1" name="Google Shape;8268;p32">
                <a:extLst>
                  <a:ext uri="{FF2B5EF4-FFF2-40B4-BE49-F238E27FC236}">
                    <a16:creationId xmlns:a16="http://schemas.microsoft.com/office/drawing/2014/main" id="{8AA13202-1F36-61D9-25DB-B503F610F501}"/>
                  </a:ext>
                </a:extLst>
              </p:cNvPr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2" name="Google Shape;8269;p32">
                <a:extLst>
                  <a:ext uri="{FF2B5EF4-FFF2-40B4-BE49-F238E27FC236}">
                    <a16:creationId xmlns:a16="http://schemas.microsoft.com/office/drawing/2014/main" id="{45862581-5323-0853-3FB4-C6F0895A31EA}"/>
                  </a:ext>
                </a:extLst>
              </p:cNvPr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3" name="Google Shape;8270;p32">
                <a:extLst>
                  <a:ext uri="{FF2B5EF4-FFF2-40B4-BE49-F238E27FC236}">
                    <a16:creationId xmlns:a16="http://schemas.microsoft.com/office/drawing/2014/main" id="{454900DC-619C-4A92-73D1-300C5C823052}"/>
                  </a:ext>
                </a:extLst>
              </p:cNvPr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4" name="Google Shape;8271;p32">
                <a:extLst>
                  <a:ext uri="{FF2B5EF4-FFF2-40B4-BE49-F238E27FC236}">
                    <a16:creationId xmlns:a16="http://schemas.microsoft.com/office/drawing/2014/main" id="{B4A81E37-2C46-7E7B-C9AB-2ED82A6DBA07}"/>
                  </a:ext>
                </a:extLst>
              </p:cNvPr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5" name="Google Shape;8272;p32">
                <a:extLst>
                  <a:ext uri="{FF2B5EF4-FFF2-40B4-BE49-F238E27FC236}">
                    <a16:creationId xmlns:a16="http://schemas.microsoft.com/office/drawing/2014/main" id="{DD30481B-2C0B-3B66-66D4-AA68025FBD29}"/>
                  </a:ext>
                </a:extLst>
              </p:cNvPr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6" name="Google Shape;8273;p32">
                <a:extLst>
                  <a:ext uri="{FF2B5EF4-FFF2-40B4-BE49-F238E27FC236}">
                    <a16:creationId xmlns:a16="http://schemas.microsoft.com/office/drawing/2014/main" id="{84AA1038-5771-17C9-39AB-36EAEABB74F9}"/>
                  </a:ext>
                </a:extLst>
              </p:cNvPr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7" name="Google Shape;8274;p32">
                <a:extLst>
                  <a:ext uri="{FF2B5EF4-FFF2-40B4-BE49-F238E27FC236}">
                    <a16:creationId xmlns:a16="http://schemas.microsoft.com/office/drawing/2014/main" id="{1BE41AC1-B9EE-A6A7-B938-6C931898643B}"/>
                  </a:ext>
                </a:extLst>
              </p:cNvPr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8" name="Google Shape;8275;p32">
                <a:extLst>
                  <a:ext uri="{FF2B5EF4-FFF2-40B4-BE49-F238E27FC236}">
                    <a16:creationId xmlns:a16="http://schemas.microsoft.com/office/drawing/2014/main" id="{ED17790D-B3C0-0427-8CF4-06C7FDAB96FB}"/>
                  </a:ext>
                </a:extLst>
              </p:cNvPr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59" name="Google Shape;8276;p32">
                <a:extLst>
                  <a:ext uri="{FF2B5EF4-FFF2-40B4-BE49-F238E27FC236}">
                    <a16:creationId xmlns:a16="http://schemas.microsoft.com/office/drawing/2014/main" id="{301705F6-0194-0EE7-5254-05F1CB8A43D4}"/>
                  </a:ext>
                </a:extLst>
              </p:cNvPr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0" name="Google Shape;8277;p32">
                <a:extLst>
                  <a:ext uri="{FF2B5EF4-FFF2-40B4-BE49-F238E27FC236}">
                    <a16:creationId xmlns:a16="http://schemas.microsoft.com/office/drawing/2014/main" id="{6BB49BF9-64D2-5250-BFF6-51E5572DC12D}"/>
                  </a:ext>
                </a:extLst>
              </p:cNvPr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1" name="Google Shape;8278;p32">
                <a:extLst>
                  <a:ext uri="{FF2B5EF4-FFF2-40B4-BE49-F238E27FC236}">
                    <a16:creationId xmlns:a16="http://schemas.microsoft.com/office/drawing/2014/main" id="{F48B14A3-A4D3-1389-A9EC-4C9639373BCA}"/>
                  </a:ext>
                </a:extLst>
              </p:cNvPr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2" name="Google Shape;8279;p32">
                <a:extLst>
                  <a:ext uri="{FF2B5EF4-FFF2-40B4-BE49-F238E27FC236}">
                    <a16:creationId xmlns:a16="http://schemas.microsoft.com/office/drawing/2014/main" id="{9B92D131-D57A-B2EF-43D3-93801693368B}"/>
                  </a:ext>
                </a:extLst>
              </p:cNvPr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3" name="Google Shape;8280;p32">
                <a:extLst>
                  <a:ext uri="{FF2B5EF4-FFF2-40B4-BE49-F238E27FC236}">
                    <a16:creationId xmlns:a16="http://schemas.microsoft.com/office/drawing/2014/main" id="{F10A8F47-5745-DEBB-3000-472A9F11019C}"/>
                  </a:ext>
                </a:extLst>
              </p:cNvPr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4" name="Google Shape;8281;p32">
                <a:extLst>
                  <a:ext uri="{FF2B5EF4-FFF2-40B4-BE49-F238E27FC236}">
                    <a16:creationId xmlns:a16="http://schemas.microsoft.com/office/drawing/2014/main" id="{CF858472-F14E-7618-D907-AB167F7A5F28}"/>
                  </a:ext>
                </a:extLst>
              </p:cNvPr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5" name="Google Shape;8282;p32">
                <a:extLst>
                  <a:ext uri="{FF2B5EF4-FFF2-40B4-BE49-F238E27FC236}">
                    <a16:creationId xmlns:a16="http://schemas.microsoft.com/office/drawing/2014/main" id="{6655FAF1-0AEE-25DD-9443-794DB627AF50}"/>
                  </a:ext>
                </a:extLst>
              </p:cNvPr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6" name="Google Shape;8283;p32">
                <a:extLst>
                  <a:ext uri="{FF2B5EF4-FFF2-40B4-BE49-F238E27FC236}">
                    <a16:creationId xmlns:a16="http://schemas.microsoft.com/office/drawing/2014/main" id="{0CC3B346-FF44-30F8-C620-E04064B5434E}"/>
                  </a:ext>
                </a:extLst>
              </p:cNvPr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7" name="Google Shape;8284;p32">
                <a:extLst>
                  <a:ext uri="{FF2B5EF4-FFF2-40B4-BE49-F238E27FC236}">
                    <a16:creationId xmlns:a16="http://schemas.microsoft.com/office/drawing/2014/main" id="{412D3C2B-F588-2867-2A24-ED74C69E2763}"/>
                  </a:ext>
                </a:extLst>
              </p:cNvPr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8" name="Google Shape;8285;p32">
                <a:extLst>
                  <a:ext uri="{FF2B5EF4-FFF2-40B4-BE49-F238E27FC236}">
                    <a16:creationId xmlns:a16="http://schemas.microsoft.com/office/drawing/2014/main" id="{FE651AF7-0462-2A40-AA64-3EBC102434A7}"/>
                  </a:ext>
                </a:extLst>
              </p:cNvPr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69" name="Google Shape;8286;p32">
                <a:extLst>
                  <a:ext uri="{FF2B5EF4-FFF2-40B4-BE49-F238E27FC236}">
                    <a16:creationId xmlns:a16="http://schemas.microsoft.com/office/drawing/2014/main" id="{091FC2E1-F99E-B166-AD8D-BFAAFDD0A91C}"/>
                  </a:ext>
                </a:extLst>
              </p:cNvPr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0" name="Google Shape;8287;p32">
                <a:extLst>
                  <a:ext uri="{FF2B5EF4-FFF2-40B4-BE49-F238E27FC236}">
                    <a16:creationId xmlns:a16="http://schemas.microsoft.com/office/drawing/2014/main" id="{B92FAB43-99C8-64E8-88C3-BBD784F0A85D}"/>
                  </a:ext>
                </a:extLst>
              </p:cNvPr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1" name="Google Shape;8288;p32">
                <a:extLst>
                  <a:ext uri="{FF2B5EF4-FFF2-40B4-BE49-F238E27FC236}">
                    <a16:creationId xmlns:a16="http://schemas.microsoft.com/office/drawing/2014/main" id="{F2153331-D568-B739-F13A-F7FFE74ED053}"/>
                  </a:ext>
                </a:extLst>
              </p:cNvPr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2" name="Google Shape;8289;p32">
                <a:extLst>
                  <a:ext uri="{FF2B5EF4-FFF2-40B4-BE49-F238E27FC236}">
                    <a16:creationId xmlns:a16="http://schemas.microsoft.com/office/drawing/2014/main" id="{20FB7FC6-ADB7-E444-6B28-1A6D354DE263}"/>
                  </a:ext>
                </a:extLst>
              </p:cNvPr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3" name="Google Shape;8290;p32">
                <a:extLst>
                  <a:ext uri="{FF2B5EF4-FFF2-40B4-BE49-F238E27FC236}">
                    <a16:creationId xmlns:a16="http://schemas.microsoft.com/office/drawing/2014/main" id="{0F54808E-34EA-B643-383B-2924B8A620B4}"/>
                  </a:ext>
                </a:extLst>
              </p:cNvPr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4" name="Google Shape;8291;p32">
                <a:extLst>
                  <a:ext uri="{FF2B5EF4-FFF2-40B4-BE49-F238E27FC236}">
                    <a16:creationId xmlns:a16="http://schemas.microsoft.com/office/drawing/2014/main" id="{915B8B09-5676-90E9-3A8D-CB3C11CE5632}"/>
                  </a:ext>
                </a:extLst>
              </p:cNvPr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975" name="Google Shape;8292;p32">
                <a:extLst>
                  <a:ext uri="{FF2B5EF4-FFF2-40B4-BE49-F238E27FC236}">
                    <a16:creationId xmlns:a16="http://schemas.microsoft.com/office/drawing/2014/main" id="{DB46AA14-5340-9CA8-561F-421FBEEF8204}"/>
                  </a:ext>
                </a:extLst>
              </p:cNvPr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911" name="Google Shape;8293;p32">
              <a:extLst>
                <a:ext uri="{FF2B5EF4-FFF2-40B4-BE49-F238E27FC236}">
                  <a16:creationId xmlns:a16="http://schemas.microsoft.com/office/drawing/2014/main" id="{964694F2-0B9A-6D93-FB4B-57AFC9FF35E1}"/>
                </a:ext>
              </a:extLst>
            </p:cNvPr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12" name="Google Shape;8294;p32">
              <a:extLst>
                <a:ext uri="{FF2B5EF4-FFF2-40B4-BE49-F238E27FC236}">
                  <a16:creationId xmlns:a16="http://schemas.microsoft.com/office/drawing/2014/main" id="{2A22C3A8-7F60-F1A4-3CA5-61B9820F70E8}"/>
                </a:ext>
              </a:extLst>
            </p:cNvPr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56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9019" name="Google Shape;8408;p32">
            <a:extLst>
              <a:ext uri="{FF2B5EF4-FFF2-40B4-BE49-F238E27FC236}">
                <a16:creationId xmlns:a16="http://schemas.microsoft.com/office/drawing/2014/main" id="{0C33AE32-0BB0-2B76-6948-43680B645229}"/>
              </a:ext>
            </a:extLst>
          </p:cNvPr>
          <p:cNvSpPr txBox="1">
            <a:spLocks/>
          </p:cNvSpPr>
          <p:nvPr/>
        </p:nvSpPr>
        <p:spPr>
          <a:xfrm>
            <a:off x="2346231" y="4728508"/>
            <a:ext cx="3172400" cy="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cing Sans One"/>
              <a:buNone/>
              <a:defRPr sz="2500" b="0" i="0" u="none" strike="noStrike" cap="none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3333" dirty="0" err="1">
                <a:ea typeface="black han sans" pitchFamily="2" charset="-127"/>
              </a:rPr>
              <a:t>회귀식</a:t>
            </a:r>
            <a:r>
              <a:rPr lang="ko-KR" altLang="en-US" sz="3333" dirty="0">
                <a:ea typeface="black han sans" pitchFamily="2" charset="-127"/>
              </a:rPr>
              <a:t> 도출</a:t>
            </a:r>
            <a:r>
              <a:rPr lang="en-US" altLang="ko-KR" sz="3333" dirty="0">
                <a:ea typeface="black han sans" pitchFamily="2" charset="-127"/>
              </a:rPr>
              <a:t>, </a:t>
            </a:r>
            <a:r>
              <a:rPr lang="ko-KR" altLang="en-US" sz="3333" dirty="0" err="1">
                <a:ea typeface="black han sans" pitchFamily="2" charset="-127"/>
              </a:rPr>
              <a:t>상위값</a:t>
            </a:r>
            <a:r>
              <a:rPr lang="ko-KR" altLang="en-US" sz="3333" dirty="0">
                <a:ea typeface="black han sans" pitchFamily="2" charset="-127"/>
              </a:rPr>
              <a:t> 도출</a:t>
            </a:r>
          </a:p>
        </p:txBody>
      </p:sp>
      <p:sp>
        <p:nvSpPr>
          <p:cNvPr id="9021" name="Google Shape;8410;p32">
            <a:extLst>
              <a:ext uri="{FF2B5EF4-FFF2-40B4-BE49-F238E27FC236}">
                <a16:creationId xmlns:a16="http://schemas.microsoft.com/office/drawing/2014/main" id="{43730A72-B9B0-C10A-0B18-A5E6A8247566}"/>
              </a:ext>
            </a:extLst>
          </p:cNvPr>
          <p:cNvSpPr txBox="1">
            <a:spLocks/>
          </p:cNvSpPr>
          <p:nvPr/>
        </p:nvSpPr>
        <p:spPr>
          <a:xfrm>
            <a:off x="7284620" y="4739264"/>
            <a:ext cx="3172400" cy="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cing Sans One"/>
              <a:buNone/>
              <a:defRPr sz="2500" b="0" i="0" u="none" strike="noStrike" cap="none">
                <a:solidFill>
                  <a:schemeClr val="dk2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ko-KR" altLang="en-US" sz="3333" dirty="0">
                <a:ea typeface="black han sans" pitchFamily="2" charset="-127"/>
              </a:rPr>
              <a:t>필터링</a:t>
            </a:r>
            <a:r>
              <a:rPr lang="en-US" altLang="ko-KR" sz="3333" dirty="0">
                <a:ea typeface="black han sans" pitchFamily="2" charset="-127"/>
              </a:rPr>
              <a:t>, </a:t>
            </a:r>
            <a:r>
              <a:rPr lang="ko-KR" altLang="en-US" sz="3333" dirty="0">
                <a:ea typeface="black han sans" pitchFamily="2" charset="-127"/>
              </a:rPr>
              <a:t>결론</a:t>
            </a:r>
          </a:p>
        </p:txBody>
      </p:sp>
      <p:sp>
        <p:nvSpPr>
          <p:cNvPr id="9023" name="Google Shape;8415;p32">
            <a:extLst>
              <a:ext uri="{FF2B5EF4-FFF2-40B4-BE49-F238E27FC236}">
                <a16:creationId xmlns:a16="http://schemas.microsoft.com/office/drawing/2014/main" id="{B39A5D5C-8858-86DD-9687-6B167C19A90C}"/>
              </a:ext>
            </a:extLst>
          </p:cNvPr>
          <p:cNvSpPr txBox="1">
            <a:spLocks/>
          </p:cNvSpPr>
          <p:nvPr/>
        </p:nvSpPr>
        <p:spPr>
          <a:xfrm>
            <a:off x="6140263" y="4761447"/>
            <a:ext cx="938800" cy="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cing Sans One"/>
              <a:buNone/>
              <a:defRPr sz="3000" b="0" i="0" u="none" strike="noStrike" cap="none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000" dirty="0"/>
              <a:t>0</a:t>
            </a:r>
            <a:r>
              <a:rPr lang="en-US" altLang="ko-KR" sz="4000" dirty="0"/>
              <a:t>6</a:t>
            </a:r>
            <a:endParaRPr lang="en" sz="4000" dirty="0"/>
          </a:p>
        </p:txBody>
      </p:sp>
      <p:sp>
        <p:nvSpPr>
          <p:cNvPr id="9024" name="Google Shape;8419;p32">
            <a:extLst>
              <a:ext uri="{FF2B5EF4-FFF2-40B4-BE49-F238E27FC236}">
                <a16:creationId xmlns:a16="http://schemas.microsoft.com/office/drawing/2014/main" id="{8BB837CA-9E35-5DDD-672B-B0A15A5EC206}"/>
              </a:ext>
            </a:extLst>
          </p:cNvPr>
          <p:cNvSpPr txBox="1">
            <a:spLocks/>
          </p:cNvSpPr>
          <p:nvPr/>
        </p:nvSpPr>
        <p:spPr>
          <a:xfrm>
            <a:off x="1195396" y="4761447"/>
            <a:ext cx="938800" cy="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cing Sans One"/>
              <a:buNone/>
              <a:defRPr sz="3000" b="0" i="0" u="none" strike="noStrike" cap="none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000" dirty="0"/>
              <a:t>0</a:t>
            </a:r>
            <a:r>
              <a:rPr lang="en-US" altLang="ko-KR" sz="4000" dirty="0"/>
              <a:t>5</a:t>
            </a:r>
            <a:endParaRPr lang="en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7" name="Google Shape;8427;p33"/>
          <p:cNvGrpSpPr/>
          <p:nvPr/>
        </p:nvGrpSpPr>
        <p:grpSpPr>
          <a:xfrm rot="-7373074">
            <a:off x="318855" y="314596"/>
            <a:ext cx="2386021" cy="2883163"/>
            <a:chOff x="6068875" y="758513"/>
            <a:chExt cx="554100" cy="669550"/>
          </a:xfrm>
        </p:grpSpPr>
        <p:sp>
          <p:nvSpPr>
            <p:cNvPr id="8428" name="Google Shape;8428;p3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29" name="Google Shape;8429;p3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0" name="Google Shape;8430;p33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1" name="Google Shape;8431;p33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2" name="Google Shape;8432;p33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3" name="Google Shape;8433;p33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4" name="Google Shape;8434;p33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5" name="Google Shape;8435;p33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6" name="Google Shape;8436;p33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7" name="Google Shape;8437;p33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8" name="Google Shape;8438;p33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9" name="Google Shape;8439;p33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0" name="Google Shape;8440;p33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1" name="Google Shape;8441;p33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442" name="Google Shape;8442;p33"/>
          <p:cNvGrpSpPr/>
          <p:nvPr/>
        </p:nvGrpSpPr>
        <p:grpSpPr>
          <a:xfrm rot="1801489">
            <a:off x="10092489" y="4905867"/>
            <a:ext cx="1675703" cy="1866367"/>
            <a:chOff x="1416325" y="1320700"/>
            <a:chExt cx="836250" cy="931400"/>
          </a:xfrm>
        </p:grpSpPr>
        <p:sp>
          <p:nvSpPr>
            <p:cNvPr id="8443" name="Google Shape;8443;p33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4" name="Google Shape;8444;p33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5" name="Google Shape;8445;p33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6" name="Google Shape;8446;p33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7" name="Google Shape;8447;p33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8" name="Google Shape;8448;p33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9" name="Google Shape;8449;p33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0" name="Google Shape;8450;p33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1" name="Google Shape;8451;p33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2" name="Google Shape;8452;p33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3" name="Google Shape;8453;p33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4" name="Google Shape;8454;p33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5" name="Google Shape;8455;p33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6" name="Google Shape;8456;p33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7" name="Google Shape;8457;p33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8" name="Google Shape;8458;p33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9" name="Google Shape;8459;p33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0" name="Google Shape;8460;p33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1" name="Google Shape;8461;p33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2" name="Google Shape;8462;p33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3" name="Google Shape;8463;p33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4" name="Google Shape;8464;p33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5" name="Google Shape;8465;p33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6" name="Google Shape;8466;p33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7" name="Google Shape;8467;p33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8" name="Google Shape;8468;p33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9" name="Google Shape;8469;p33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0" name="Google Shape;8470;p33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1" name="Google Shape;8471;p33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2" name="Google Shape;8472;p33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3" name="Google Shape;8473;p33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4" name="Google Shape;8474;p33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5" name="Google Shape;8475;p33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6" name="Google Shape;8476;p33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7" name="Google Shape;8477;p33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8" name="Google Shape;8478;p33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79" name="Google Shape;8479;p33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0" name="Google Shape;8480;p33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1" name="Google Shape;8481;p33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2" name="Google Shape;8482;p33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3" name="Google Shape;8483;p33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4" name="Google Shape;8484;p33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5" name="Google Shape;8485;p33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6" name="Google Shape;8486;p33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7" name="Google Shape;8487;p33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8" name="Google Shape;8488;p33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89" name="Google Shape;8489;p33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0" name="Google Shape;8490;p33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1" name="Google Shape;8491;p33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2" name="Google Shape;8492;p33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3" name="Google Shape;8493;p33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4" name="Google Shape;8494;p33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5" name="Google Shape;8495;p33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6" name="Google Shape;8496;p33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7" name="Google Shape;8497;p33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8" name="Google Shape;8498;p33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9" name="Google Shape;8499;p33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0" name="Google Shape;8500;p33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1" name="Google Shape;8501;p33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2" name="Google Shape;8502;p33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3" name="Google Shape;8503;p33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4" name="Google Shape;8504;p33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5" name="Google Shape;8505;p33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6" name="Google Shape;8506;p33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7" name="Google Shape;8507;p33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8" name="Google Shape;8508;p33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09" name="Google Shape;8509;p33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0" name="Google Shape;8510;p33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1" name="Google Shape;8511;p33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2" name="Google Shape;8512;p33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3" name="Google Shape;8513;p33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4" name="Google Shape;8514;p33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5" name="Google Shape;8515;p33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6" name="Google Shape;8516;p33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7" name="Google Shape;8517;p33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8" name="Google Shape;8518;p33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19" name="Google Shape;8519;p33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0" name="Google Shape;8520;p33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1" name="Google Shape;8521;p33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2" name="Google Shape;8522;p33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3" name="Google Shape;8523;p33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4" name="Google Shape;8524;p33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5" name="Google Shape;8525;p33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6" name="Google Shape;8526;p33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7" name="Google Shape;8527;p33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8" name="Google Shape;8528;p33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9" name="Google Shape;8529;p33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0" name="Google Shape;8530;p33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1" name="Google Shape;8531;p33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2" name="Google Shape;8532;p33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3" name="Google Shape;8533;p33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4" name="Google Shape;8534;p33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5" name="Google Shape;8535;p33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6" name="Google Shape;8536;p33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7" name="Google Shape;8537;p33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538" name="Google Shape;8538;p33"/>
          <p:cNvGrpSpPr/>
          <p:nvPr/>
        </p:nvGrpSpPr>
        <p:grpSpPr>
          <a:xfrm>
            <a:off x="9548134" y="300663"/>
            <a:ext cx="1213833" cy="1071563"/>
            <a:chOff x="3503083" y="4268071"/>
            <a:chExt cx="538970" cy="475799"/>
          </a:xfrm>
        </p:grpSpPr>
        <p:sp>
          <p:nvSpPr>
            <p:cNvPr id="8539" name="Google Shape;8539;p33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8540" name="Google Shape;8540;p33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8541" name="Google Shape;8541;p3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2" name="Google Shape;8542;p3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3" name="Google Shape;8543;p3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4" name="Google Shape;8544;p3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5" name="Google Shape;8545;p3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6" name="Google Shape;8546;p3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7" name="Google Shape;8547;p3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8" name="Google Shape;8548;p3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49" name="Google Shape;8549;p3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0" name="Google Shape;8550;p3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1" name="Google Shape;8551;p3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2" name="Google Shape;8552;p3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3" name="Google Shape;8553;p3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4" name="Google Shape;8554;p3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5" name="Google Shape;8555;p3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6" name="Google Shape;8556;p3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7" name="Google Shape;8557;p3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8" name="Google Shape;8558;p3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59" name="Google Shape;8559;p3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0" name="Google Shape;8560;p3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1" name="Google Shape;8561;p3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2" name="Google Shape;8562;p3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3" name="Google Shape;8563;p3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4" name="Google Shape;8564;p3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5" name="Google Shape;8565;p3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6" name="Google Shape;8566;p3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7" name="Google Shape;8567;p3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8" name="Google Shape;8568;p3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69" name="Google Shape;8569;p3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0" name="Google Shape;8570;p3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1" name="Google Shape;8571;p3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2" name="Google Shape;8572;p3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3" name="Google Shape;8573;p3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4" name="Google Shape;8574;p3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5" name="Google Shape;8575;p3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6" name="Google Shape;8576;p3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7" name="Google Shape;8577;p3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8" name="Google Shape;8578;p3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79" name="Google Shape;8579;p3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0" name="Google Shape;8580;p3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1" name="Google Shape;8581;p3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2" name="Google Shape;8582;p3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3" name="Google Shape;8583;p3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4" name="Google Shape;8584;p3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5" name="Google Shape;8585;p3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6" name="Google Shape;8586;p3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7" name="Google Shape;8587;p3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8" name="Google Shape;8588;p3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89" name="Google Shape;8589;p3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0" name="Google Shape;8590;p3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1" name="Google Shape;8591;p3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2" name="Google Shape;8592;p3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3" name="Google Shape;8593;p3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4" name="Google Shape;8594;p3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5" name="Google Shape;8595;p3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6" name="Google Shape;8596;p3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7" name="Google Shape;8597;p3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8" name="Google Shape;8598;p3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599" name="Google Shape;8599;p3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600" name="Google Shape;8600;p3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601" name="Google Shape;8601;p3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602" name="Google Shape;8602;p3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8603" name="Google Shape;8603;p3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8604" name="Google Shape;8604;p33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05" name="Google Shape;8605;p33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06" name="Google Shape;8606;p33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41D9C1-389A-738C-3132-34B1FAAE329D}"/>
              </a:ext>
            </a:extLst>
          </p:cNvPr>
          <p:cNvSpPr txBox="1"/>
          <p:nvPr/>
        </p:nvSpPr>
        <p:spPr>
          <a:xfrm>
            <a:off x="2010351" y="925608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사용한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BC794-8BC8-171E-9805-F3281439A5A0}"/>
              </a:ext>
            </a:extLst>
          </p:cNvPr>
          <p:cNvSpPr txBox="1"/>
          <p:nvPr/>
        </p:nvSpPr>
        <p:spPr>
          <a:xfrm>
            <a:off x="1821007" y="1570552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 err="1">
                <a:ea typeface="black han sans" pitchFamily="2" charset="-127"/>
              </a:rPr>
              <a:t>Daum</a:t>
            </a:r>
            <a:r>
              <a:rPr lang="en-US" altLang="ko-KR" sz="1867" dirty="0">
                <a:ea typeface="black han sans" pitchFamily="2" charset="-127"/>
              </a:rPr>
              <a:t> </a:t>
            </a:r>
            <a:r>
              <a:rPr lang="ko-KR" altLang="en-US" sz="1867" dirty="0">
                <a:ea typeface="black han sans" pitchFamily="2" charset="-127"/>
              </a:rPr>
              <a:t>스포츠 </a:t>
            </a:r>
            <a:r>
              <a:rPr lang="en-US" altLang="ko-KR" sz="1867" dirty="0">
                <a:ea typeface="black han sans" pitchFamily="2" charset="-127"/>
              </a:rPr>
              <a:t>: </a:t>
            </a:r>
            <a:r>
              <a:rPr lang="ko-KR" altLang="en-US" sz="1867" dirty="0">
                <a:ea typeface="black han sans" pitchFamily="2" charset="-127"/>
              </a:rPr>
              <a:t>야구 순위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B0D4E-297A-1BF5-5AB2-FA2812AE3169}"/>
              </a:ext>
            </a:extLst>
          </p:cNvPr>
          <p:cNvSpPr txBox="1"/>
          <p:nvPr/>
        </p:nvSpPr>
        <p:spPr>
          <a:xfrm>
            <a:off x="1630579" y="2098117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67" dirty="0">
                <a:ea typeface="black han sans" pitchFamily="2" charset="-127"/>
              </a:rPr>
              <a:t>https://sports.daum.net/record/kbo/team?season=2023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A8134-BA49-011B-651C-20FC3DF5EBEF}"/>
              </a:ext>
            </a:extLst>
          </p:cNvPr>
          <p:cNvSpPr txBox="1"/>
          <p:nvPr/>
        </p:nvSpPr>
        <p:spPr>
          <a:xfrm>
            <a:off x="1606861" y="3272451"/>
            <a:ext cx="6096000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각 </a:t>
            </a:r>
            <a:r>
              <a:rPr lang="ko-KR" altLang="en-US" sz="1867" dirty="0" err="1">
                <a:ea typeface="black han sans" pitchFamily="2" charset="-127"/>
              </a:rPr>
              <a:t>년도별</a:t>
            </a:r>
            <a:r>
              <a:rPr lang="ko-KR" altLang="en-US" sz="1867" dirty="0">
                <a:ea typeface="black han sans" pitchFamily="2" charset="-127"/>
              </a:rPr>
              <a:t> 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종합순위 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공격 순위 </a:t>
            </a:r>
            <a:endParaRPr lang="en-US" altLang="ko-KR" sz="1867" dirty="0">
              <a:ea typeface="black han sans" pitchFamily="2" charset="-127"/>
            </a:endParaRPr>
          </a:p>
          <a:p>
            <a:pPr marL="457189" indent="-457189">
              <a:buAutoNum type="arabicPeriod"/>
            </a:pPr>
            <a:r>
              <a:rPr lang="ko-KR" altLang="en-US" sz="1867" dirty="0">
                <a:ea typeface="black han sans" pitchFamily="2" charset="-127"/>
              </a:rPr>
              <a:t>수비순위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91727C-CC03-8C7A-CE47-F96D956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89" y="2645385"/>
            <a:ext cx="4576576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E70CF-6EC0-4E08-65F8-A68FF66F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black han sans" pitchFamily="2" charset="-127"/>
              </a:rPr>
              <a:t>데이터 </a:t>
            </a:r>
            <a:r>
              <a:rPr lang="ko-KR" altLang="en-US" dirty="0" err="1">
                <a:ea typeface="black han sans" pitchFamily="2" charset="-127"/>
              </a:rPr>
              <a:t>전처리</a:t>
            </a:r>
            <a:r>
              <a:rPr lang="en-US" altLang="ko-KR" dirty="0">
                <a:ea typeface="black han sans" pitchFamily="2" charset="-127"/>
              </a:rPr>
              <a:t>(1/4)</a:t>
            </a:r>
            <a:endParaRPr lang="ko-KR" altLang="en-US" dirty="0">
              <a:ea typeface="black han sans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1423A-CE5F-B716-54E4-D5A991DA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973" y="1699773"/>
            <a:ext cx="6449452" cy="3969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0C2B02-3419-6766-8882-9F485EEC6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72" y="5745278"/>
            <a:ext cx="6664072" cy="255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14CE3-9C82-7066-861A-F74EA26D3FCA}"/>
              </a:ext>
            </a:extLst>
          </p:cNvPr>
          <p:cNvSpPr txBox="1"/>
          <p:nvPr/>
        </p:nvSpPr>
        <p:spPr>
          <a:xfrm>
            <a:off x="764032" y="2771422"/>
            <a:ext cx="3608832" cy="1528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67" dirty="0">
                <a:ea typeface="black han sans" pitchFamily="2" charset="-127"/>
              </a:rPr>
              <a:t>해당 자료를 엑셀에 </a:t>
            </a:r>
            <a:r>
              <a:rPr lang="ko-KR" altLang="en-US" sz="1867" dirty="0" err="1">
                <a:ea typeface="black han sans" pitchFamily="2" charset="-127"/>
              </a:rPr>
              <a:t>받아옴</a:t>
            </a:r>
            <a:r>
              <a:rPr lang="ko-KR" altLang="en-US" sz="1867" dirty="0">
                <a:ea typeface="black han sans" pitchFamily="2" charset="-127"/>
              </a:rPr>
              <a:t>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>
                <a:ea typeface="black han sans" pitchFamily="2" charset="-127"/>
              </a:rPr>
              <a:t>시트별로 년도와 </a:t>
            </a:r>
            <a:endParaRPr lang="en-US" altLang="ko-KR" sz="1867" dirty="0">
              <a:ea typeface="black han sans" pitchFamily="2" charset="-127"/>
            </a:endParaRPr>
          </a:p>
          <a:p>
            <a:r>
              <a:rPr lang="ko-KR" altLang="en-US" sz="1867" dirty="0" err="1">
                <a:ea typeface="black han sans" pitchFamily="2" charset="-127"/>
              </a:rPr>
              <a:t>총순위</a:t>
            </a:r>
            <a:r>
              <a:rPr lang="en-US" altLang="ko-KR" sz="1867" dirty="0">
                <a:ea typeface="black han sans" pitchFamily="2" charset="-127"/>
              </a:rPr>
              <a:t>,</a:t>
            </a:r>
          </a:p>
          <a:p>
            <a:r>
              <a:rPr lang="ko-KR" altLang="en-US" sz="1867" dirty="0">
                <a:ea typeface="black han sans" pitchFamily="2" charset="-127"/>
              </a:rPr>
              <a:t>공격순위</a:t>
            </a:r>
            <a:r>
              <a:rPr lang="en-US" altLang="ko-KR" sz="1867" dirty="0">
                <a:ea typeface="black han sans" pitchFamily="2" charset="-127"/>
              </a:rPr>
              <a:t>,</a:t>
            </a:r>
          </a:p>
          <a:p>
            <a:r>
              <a:rPr lang="ko-KR" altLang="en-US" sz="1867" dirty="0">
                <a:ea typeface="black han sans" pitchFamily="2" charset="-127"/>
              </a:rPr>
              <a:t>수비순위 시트 별도 생성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ean Baseball Team Company Profile by Slidesgo">
  <a:themeElements>
    <a:clrScheme name="Simple Light">
      <a:dk1>
        <a:srgbClr val="09539E"/>
      </a:dk1>
      <a:lt1>
        <a:srgbClr val="C3D6BC"/>
      </a:lt1>
      <a:dk2>
        <a:srgbClr val="C95353"/>
      </a:dk2>
      <a:lt2>
        <a:srgbClr val="000000"/>
      </a:lt2>
      <a:accent1>
        <a:srgbClr val="BF7679"/>
      </a:accent1>
      <a:accent2>
        <a:srgbClr val="E1E1E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9539E"/>
    </a:dk1>
    <a:lt1>
      <a:srgbClr val="C3D6BC"/>
    </a:lt1>
    <a:dk2>
      <a:srgbClr val="C95353"/>
    </a:dk2>
    <a:lt2>
      <a:srgbClr val="000000"/>
    </a:lt2>
    <a:accent1>
      <a:srgbClr val="BF7679"/>
    </a:accent1>
    <a:accent2>
      <a:srgbClr val="E1E1E1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1896</Words>
  <Application>Microsoft Office PowerPoint</Application>
  <PresentationFormat>와이드스크린</PresentationFormat>
  <Paragraphs>334</Paragraphs>
  <Slides>44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Black Han Sans</vt:lpstr>
      <vt:lpstr>han sans</vt:lpstr>
      <vt:lpstr>맑은 고딕</vt:lpstr>
      <vt:lpstr>Arial</vt:lpstr>
      <vt:lpstr>Consolas</vt:lpstr>
      <vt:lpstr>Racing Sans One</vt:lpstr>
      <vt:lpstr>Rubik</vt:lpstr>
      <vt:lpstr>Korean Baseball Team Company Profile by Slidesgo</vt:lpstr>
      <vt:lpstr>PowerPoint 프레젠테이션</vt:lpstr>
      <vt:lpstr>야구 통계 분석</vt:lpstr>
      <vt:lpstr>배경</vt:lpstr>
      <vt:lpstr>배경 선정이유</vt:lpstr>
      <vt:lpstr>소주제 목차</vt:lpstr>
      <vt:lpstr>노아 발표 구단별 승리 요인 분석</vt:lpstr>
      <vt:lpstr>데이터 전처리</vt:lpstr>
      <vt:lpstr>PowerPoint 프레젠테이션</vt:lpstr>
      <vt:lpstr>데이터 전처리(1/4)</vt:lpstr>
      <vt:lpstr>데이터 전처리(2/4)</vt:lpstr>
      <vt:lpstr>데이터 전처리(3/4)</vt:lpstr>
      <vt:lpstr>데이터 전처리(4/4)</vt:lpstr>
      <vt:lpstr>데이터 준비(1/2)</vt:lpstr>
      <vt:lpstr>데이터 준비(2/2)</vt:lpstr>
      <vt:lpstr>열 이름 분석(1/1)</vt:lpstr>
      <vt:lpstr>상관계수(1/3)</vt:lpstr>
      <vt:lpstr>상관계수(2/3)</vt:lpstr>
      <vt:lpstr>상관계수(3/3)</vt:lpstr>
      <vt:lpstr>산점도(1/3)</vt:lpstr>
      <vt:lpstr>산점도(2/3)</vt:lpstr>
      <vt:lpstr>산점도(3/3)</vt:lpstr>
      <vt:lpstr>정규분포 회귀분석(1/9)</vt:lpstr>
      <vt:lpstr>정규분포 회귀분석(2/9)</vt:lpstr>
      <vt:lpstr>정규분포 회귀분석(3/9)</vt:lpstr>
      <vt:lpstr>정규분포 회귀분석(4/9)</vt:lpstr>
      <vt:lpstr>정규분포 회귀분석(5/9)</vt:lpstr>
      <vt:lpstr>정규분포 회귀분석(6/9)</vt:lpstr>
      <vt:lpstr>정규분포 회귀분석(7/9)</vt:lpstr>
      <vt:lpstr>정규분포 회귀분석(8/9)</vt:lpstr>
      <vt:lpstr>정규분포 회귀분석(9/9)</vt:lpstr>
      <vt:lpstr>SQL, 결과분석(1/7)</vt:lpstr>
      <vt:lpstr>SQL, 결과분석(2/7)</vt:lpstr>
      <vt:lpstr>SQL, 결과분석(3/7)</vt:lpstr>
      <vt:lpstr>SQL, 결과분석(4/7)</vt:lpstr>
      <vt:lpstr>SQL, 결과분석(5/7)</vt:lpstr>
      <vt:lpstr>SQL, 결과분석(6/7)</vt:lpstr>
      <vt:lpstr>SQL, 결과분석(7/7)</vt:lpstr>
      <vt:lpstr>개인 결론 요약(1/7)</vt:lpstr>
      <vt:lpstr>개인 결론 요약(2/7)</vt:lpstr>
      <vt:lpstr>개인 결론 요약(3/7)</vt:lpstr>
      <vt:lpstr>개인 결론 요약(4/7)</vt:lpstr>
      <vt:lpstr>개인 결론 요약(5/7)</vt:lpstr>
      <vt:lpstr>개인 결론 요약(6/7)</vt:lpstr>
      <vt:lpstr>개인 결론 요약(7/7)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아 노</dc:creator>
  <cp:lastModifiedBy>아 노</cp:lastModifiedBy>
  <cp:revision>6</cp:revision>
  <dcterms:created xsi:type="dcterms:W3CDTF">2024-02-22T05:24:24Z</dcterms:created>
  <dcterms:modified xsi:type="dcterms:W3CDTF">2024-02-22T05:33:38Z</dcterms:modified>
</cp:coreProperties>
</file>